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1"/>
  </p:notesMasterIdLst>
  <p:sldIdLst>
    <p:sldId id="259" r:id="rId2"/>
    <p:sldId id="257" r:id="rId3"/>
    <p:sldId id="258" r:id="rId4"/>
    <p:sldId id="302" r:id="rId5"/>
    <p:sldId id="303" r:id="rId6"/>
    <p:sldId id="292" r:id="rId7"/>
    <p:sldId id="264" r:id="rId8"/>
    <p:sldId id="263" r:id="rId9"/>
    <p:sldId id="265" r:id="rId10"/>
    <p:sldId id="271" r:id="rId11"/>
    <p:sldId id="270" r:id="rId12"/>
    <p:sldId id="266" r:id="rId13"/>
    <p:sldId id="277" r:id="rId14"/>
    <p:sldId id="267" r:id="rId15"/>
    <p:sldId id="294" r:id="rId16"/>
    <p:sldId id="295" r:id="rId17"/>
    <p:sldId id="282" r:id="rId18"/>
    <p:sldId id="279" r:id="rId19"/>
    <p:sldId id="287" r:id="rId20"/>
    <p:sldId id="280" r:id="rId21"/>
    <p:sldId id="288" r:id="rId22"/>
    <p:sldId id="297" r:id="rId23"/>
    <p:sldId id="298" r:id="rId24"/>
    <p:sldId id="299" r:id="rId25"/>
    <p:sldId id="300" r:id="rId26"/>
    <p:sldId id="301" r:id="rId27"/>
    <p:sldId id="284" r:id="rId28"/>
    <p:sldId id="296" r:id="rId29"/>
    <p:sldId id="26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C7BA"/>
    <a:srgbClr val="9FC260"/>
    <a:srgbClr val="9FC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E657D9-A37F-478A-A9A5-C20A37BE3C3A}" v="71" dt="2021-12-07T21:28:06.2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835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nesh" userId="30d1af48bdfa63b7" providerId="LiveId" clId="{CAE657D9-A37F-478A-A9A5-C20A37BE3C3A}"/>
    <pc:docChg chg="undo custSel addSld delSld modSld sldOrd">
      <pc:chgData name="Dinesh" userId="30d1af48bdfa63b7" providerId="LiveId" clId="{CAE657D9-A37F-478A-A9A5-C20A37BE3C3A}" dt="2021-12-07T21:28:50.668" v="3384" actId="20577"/>
      <pc:docMkLst>
        <pc:docMk/>
      </pc:docMkLst>
      <pc:sldChg chg="delSp modSp mod ord">
        <pc:chgData name="Dinesh" userId="30d1af48bdfa63b7" providerId="LiveId" clId="{CAE657D9-A37F-478A-A9A5-C20A37BE3C3A}" dt="2021-12-07T21:10:59.597" v="3144"/>
        <pc:sldMkLst>
          <pc:docMk/>
          <pc:sldMk cId="3391429536" sldId="257"/>
        </pc:sldMkLst>
        <pc:spChg chg="del">
          <ac:chgData name="Dinesh" userId="30d1af48bdfa63b7" providerId="LiveId" clId="{CAE657D9-A37F-478A-A9A5-C20A37BE3C3A}" dt="2021-12-07T15:13:42.841" v="0" actId="478"/>
          <ac:spMkLst>
            <pc:docMk/>
            <pc:sldMk cId="3391429536" sldId="257"/>
            <ac:spMk id="5" creationId="{F1938B5B-7279-41B8-9966-43015F242CFD}"/>
          </ac:spMkLst>
        </pc:spChg>
        <pc:spChg chg="mod">
          <ac:chgData name="Dinesh" userId="30d1af48bdfa63b7" providerId="LiveId" clId="{CAE657D9-A37F-478A-A9A5-C20A37BE3C3A}" dt="2021-12-07T17:41:59.365" v="925" actId="20577"/>
          <ac:spMkLst>
            <pc:docMk/>
            <pc:sldMk cId="3391429536" sldId="257"/>
            <ac:spMk id="6" creationId="{717B5CEA-3236-4F3B-910D-3C353EEDF02F}"/>
          </ac:spMkLst>
        </pc:spChg>
      </pc:sldChg>
      <pc:sldChg chg="modSp del mod">
        <pc:chgData name="Dinesh" userId="30d1af48bdfa63b7" providerId="LiveId" clId="{CAE657D9-A37F-478A-A9A5-C20A37BE3C3A}" dt="2021-12-07T21:12:59.796" v="3152" actId="47"/>
        <pc:sldMkLst>
          <pc:docMk/>
          <pc:sldMk cId="0" sldId="262"/>
        </pc:sldMkLst>
        <pc:spChg chg="mod">
          <ac:chgData name="Dinesh" userId="30d1af48bdfa63b7" providerId="LiveId" clId="{CAE657D9-A37F-478A-A9A5-C20A37BE3C3A}" dt="2021-12-07T21:12:53.852" v="3150" actId="21"/>
          <ac:spMkLst>
            <pc:docMk/>
            <pc:sldMk cId="0" sldId="262"/>
            <ac:spMk id="2" creationId="{00000000-0000-0000-0000-000000000000}"/>
          </ac:spMkLst>
        </pc:spChg>
      </pc:sldChg>
      <pc:sldChg chg="addSp delSp modSp mod">
        <pc:chgData name="Dinesh" userId="30d1af48bdfa63b7" providerId="LiveId" clId="{CAE657D9-A37F-478A-A9A5-C20A37BE3C3A}" dt="2021-12-07T16:28:07.967" v="299" actId="1076"/>
        <pc:sldMkLst>
          <pc:docMk/>
          <pc:sldMk cId="0" sldId="263"/>
        </pc:sldMkLst>
        <pc:spChg chg="mod">
          <ac:chgData name="Dinesh" userId="30d1af48bdfa63b7" providerId="LiveId" clId="{CAE657D9-A37F-478A-A9A5-C20A37BE3C3A}" dt="2021-12-07T16:25:03.949" v="259" actId="20577"/>
          <ac:spMkLst>
            <pc:docMk/>
            <pc:sldMk cId="0" sldId="263"/>
            <ac:spMk id="2" creationId="{00000000-0000-0000-0000-000000000000}"/>
          </ac:spMkLst>
        </pc:spChg>
        <pc:spChg chg="mod">
          <ac:chgData name="Dinesh" userId="30d1af48bdfa63b7" providerId="LiveId" clId="{CAE657D9-A37F-478A-A9A5-C20A37BE3C3A}" dt="2021-12-07T16:27:19.062" v="290" actId="27636"/>
          <ac:spMkLst>
            <pc:docMk/>
            <pc:sldMk cId="0" sldId="263"/>
            <ac:spMk id="3" creationId="{00000000-0000-0000-0000-000000000000}"/>
          </ac:spMkLst>
        </pc:spChg>
        <pc:spChg chg="add mod">
          <ac:chgData name="Dinesh" userId="30d1af48bdfa63b7" providerId="LiveId" clId="{CAE657D9-A37F-478A-A9A5-C20A37BE3C3A}" dt="2021-12-07T16:27:25.527" v="292" actId="1076"/>
          <ac:spMkLst>
            <pc:docMk/>
            <pc:sldMk cId="0" sldId="263"/>
            <ac:spMk id="7" creationId="{95EF70C2-C1CC-4EE7-9CA8-82805E37E2A1}"/>
          </ac:spMkLst>
        </pc:spChg>
        <pc:spChg chg="add del mod">
          <ac:chgData name="Dinesh" userId="30d1af48bdfa63b7" providerId="LiveId" clId="{CAE657D9-A37F-478A-A9A5-C20A37BE3C3A}" dt="2021-12-07T16:26:24.537" v="266"/>
          <ac:spMkLst>
            <pc:docMk/>
            <pc:sldMk cId="0" sldId="263"/>
            <ac:spMk id="8" creationId="{EF8A7AE0-6841-47F8-B6C3-E23C1D053169}"/>
          </ac:spMkLst>
        </pc:spChg>
        <pc:picChg chg="add mod">
          <ac:chgData name="Dinesh" userId="30d1af48bdfa63b7" providerId="LiveId" clId="{CAE657D9-A37F-478A-A9A5-C20A37BE3C3A}" dt="2021-12-07T16:28:00.210" v="296" actId="1076"/>
          <ac:picMkLst>
            <pc:docMk/>
            <pc:sldMk cId="0" sldId="263"/>
            <ac:picMk id="4" creationId="{DD0B4857-7585-4001-92D2-BD9266ED22A4}"/>
          </ac:picMkLst>
        </pc:picChg>
        <pc:picChg chg="add mod">
          <ac:chgData name="Dinesh" userId="30d1af48bdfa63b7" providerId="LiveId" clId="{CAE657D9-A37F-478A-A9A5-C20A37BE3C3A}" dt="2021-12-07T16:28:07.967" v="299" actId="1076"/>
          <ac:picMkLst>
            <pc:docMk/>
            <pc:sldMk cId="0" sldId="263"/>
            <ac:picMk id="6" creationId="{08057B23-4CBC-4726-952F-A59511E2D164}"/>
          </ac:picMkLst>
        </pc:picChg>
      </pc:sldChg>
      <pc:sldChg chg="addSp delSp modSp mod ord">
        <pc:chgData name="Dinesh" userId="30d1af48bdfa63b7" providerId="LiveId" clId="{CAE657D9-A37F-478A-A9A5-C20A37BE3C3A}" dt="2021-12-07T21:10:41.811" v="3142" actId="1035"/>
        <pc:sldMkLst>
          <pc:docMk/>
          <pc:sldMk cId="0" sldId="264"/>
        </pc:sldMkLst>
        <pc:spChg chg="mod">
          <ac:chgData name="Dinesh" userId="30d1af48bdfa63b7" providerId="LiveId" clId="{CAE657D9-A37F-478A-A9A5-C20A37BE3C3A}" dt="2021-12-07T21:10:35.101" v="3118" actId="1076"/>
          <ac:spMkLst>
            <pc:docMk/>
            <pc:sldMk cId="0" sldId="264"/>
            <ac:spMk id="2" creationId="{00000000-0000-0000-0000-000000000000}"/>
          </ac:spMkLst>
        </pc:spChg>
        <pc:spChg chg="del mod">
          <ac:chgData name="Dinesh" userId="30d1af48bdfa63b7" providerId="LiveId" clId="{CAE657D9-A37F-478A-A9A5-C20A37BE3C3A}" dt="2021-12-07T21:09:56.642" v="3111" actId="22"/>
          <ac:spMkLst>
            <pc:docMk/>
            <pc:sldMk cId="0" sldId="264"/>
            <ac:spMk id="4" creationId="{00000000-0000-0000-0000-000000000000}"/>
          </ac:spMkLst>
        </pc:spChg>
        <pc:spChg chg="add del mod">
          <ac:chgData name="Dinesh" userId="30d1af48bdfa63b7" providerId="LiveId" clId="{CAE657D9-A37F-478A-A9A5-C20A37BE3C3A}" dt="2021-12-07T21:10:16.251" v="3115" actId="22"/>
          <ac:spMkLst>
            <pc:docMk/>
            <pc:sldMk cId="0" sldId="264"/>
            <ac:spMk id="7" creationId="{892D33FB-4E80-4C5A-AF10-6CB4A8F01ADE}"/>
          </ac:spMkLst>
        </pc:spChg>
        <pc:picChg chg="add del mod ord">
          <ac:chgData name="Dinesh" userId="30d1af48bdfa63b7" providerId="LiveId" clId="{CAE657D9-A37F-478A-A9A5-C20A37BE3C3A}" dt="2021-12-07T21:10:04.130" v="3113" actId="478"/>
          <ac:picMkLst>
            <pc:docMk/>
            <pc:sldMk cId="0" sldId="264"/>
            <ac:picMk id="5" creationId="{183EE232-212A-4E0A-8C06-7F9EBD503A94}"/>
          </ac:picMkLst>
        </pc:picChg>
        <pc:picChg chg="add mod ord">
          <ac:chgData name="Dinesh" userId="30d1af48bdfa63b7" providerId="LiveId" clId="{CAE657D9-A37F-478A-A9A5-C20A37BE3C3A}" dt="2021-12-07T21:10:41.811" v="3142" actId="1035"/>
          <ac:picMkLst>
            <pc:docMk/>
            <pc:sldMk cId="0" sldId="264"/>
            <ac:picMk id="9" creationId="{84968639-A990-4723-958C-80200A3BA616}"/>
          </ac:picMkLst>
        </pc:picChg>
      </pc:sldChg>
      <pc:sldChg chg="addSp delSp modSp mod ord">
        <pc:chgData name="Dinesh" userId="30d1af48bdfa63b7" providerId="LiveId" clId="{CAE657D9-A37F-478A-A9A5-C20A37BE3C3A}" dt="2021-12-07T17:25:59.677" v="609" actId="1076"/>
        <pc:sldMkLst>
          <pc:docMk/>
          <pc:sldMk cId="0" sldId="265"/>
        </pc:sldMkLst>
        <pc:spChg chg="mod">
          <ac:chgData name="Dinesh" userId="30d1af48bdfa63b7" providerId="LiveId" clId="{CAE657D9-A37F-478A-A9A5-C20A37BE3C3A}" dt="2021-12-07T17:25:59.677" v="609" actId="1076"/>
          <ac:spMkLst>
            <pc:docMk/>
            <pc:sldMk cId="0" sldId="265"/>
            <ac:spMk id="2" creationId="{00000000-0000-0000-0000-000000000000}"/>
          </ac:spMkLst>
        </pc:spChg>
        <pc:spChg chg="mod">
          <ac:chgData name="Dinesh" userId="30d1af48bdfa63b7" providerId="LiveId" clId="{CAE657D9-A37F-478A-A9A5-C20A37BE3C3A}" dt="2021-12-07T17:24:56.504" v="607" actId="20577"/>
          <ac:spMkLst>
            <pc:docMk/>
            <pc:sldMk cId="0" sldId="265"/>
            <ac:spMk id="6" creationId="{00000000-0000-0000-0000-000000000000}"/>
          </ac:spMkLst>
        </pc:spChg>
        <pc:picChg chg="del">
          <ac:chgData name="Dinesh" userId="30d1af48bdfa63b7" providerId="LiveId" clId="{CAE657D9-A37F-478A-A9A5-C20A37BE3C3A}" dt="2021-12-07T16:28:23.573" v="300" actId="478"/>
          <ac:picMkLst>
            <pc:docMk/>
            <pc:sldMk cId="0" sldId="265"/>
            <ac:picMk id="4" creationId="{402DAD77-8115-4A0D-8B9F-AD83642C4261}"/>
          </ac:picMkLst>
        </pc:picChg>
        <pc:picChg chg="add del mod">
          <ac:chgData name="Dinesh" userId="30d1af48bdfa63b7" providerId="LiveId" clId="{CAE657D9-A37F-478A-A9A5-C20A37BE3C3A}" dt="2021-12-07T16:50:52.416" v="461" actId="478"/>
          <ac:picMkLst>
            <pc:docMk/>
            <pc:sldMk cId="0" sldId="265"/>
            <ac:picMk id="5" creationId="{8248A08F-9FDF-45F9-8550-2884597CCB1C}"/>
          </ac:picMkLst>
        </pc:picChg>
        <pc:picChg chg="add del mod">
          <ac:chgData name="Dinesh" userId="30d1af48bdfa63b7" providerId="LiveId" clId="{CAE657D9-A37F-478A-A9A5-C20A37BE3C3A}" dt="2021-12-07T16:51:41.749" v="463" actId="931"/>
          <ac:picMkLst>
            <pc:docMk/>
            <pc:sldMk cId="0" sldId="265"/>
            <ac:picMk id="8" creationId="{FD218B49-0FE0-4DEB-83AA-C4C766FB455F}"/>
          </ac:picMkLst>
        </pc:picChg>
        <pc:picChg chg="add mod">
          <ac:chgData name="Dinesh" userId="30d1af48bdfa63b7" providerId="LiveId" clId="{CAE657D9-A37F-478A-A9A5-C20A37BE3C3A}" dt="2021-12-07T17:24:59.354" v="608" actId="1076"/>
          <ac:picMkLst>
            <pc:docMk/>
            <pc:sldMk cId="0" sldId="265"/>
            <ac:picMk id="10" creationId="{9EDADCD1-14E1-4622-9257-2171024F7E15}"/>
          </ac:picMkLst>
        </pc:picChg>
        <pc:picChg chg="add del mod">
          <ac:chgData name="Dinesh" userId="30d1af48bdfa63b7" providerId="LiveId" clId="{CAE657D9-A37F-478A-A9A5-C20A37BE3C3A}" dt="2021-12-07T16:54:56.713" v="469" actId="931"/>
          <ac:picMkLst>
            <pc:docMk/>
            <pc:sldMk cId="0" sldId="265"/>
            <ac:picMk id="12" creationId="{C515902B-14C1-4116-B605-E76FCFED2A11}"/>
          </ac:picMkLst>
        </pc:picChg>
        <pc:picChg chg="add del mod">
          <ac:chgData name="Dinesh" userId="30d1af48bdfa63b7" providerId="LiveId" clId="{CAE657D9-A37F-478A-A9A5-C20A37BE3C3A}" dt="2021-12-07T17:21:50.029" v="485" actId="478"/>
          <ac:picMkLst>
            <pc:docMk/>
            <pc:sldMk cId="0" sldId="265"/>
            <ac:picMk id="14" creationId="{25A8067C-AFBB-45A9-9D5B-C1F46A67B5E1}"/>
          </ac:picMkLst>
        </pc:picChg>
        <pc:picChg chg="add del mod">
          <ac:chgData name="Dinesh" userId="30d1af48bdfa63b7" providerId="LiveId" clId="{CAE657D9-A37F-478A-A9A5-C20A37BE3C3A}" dt="2021-12-07T16:55:27.713" v="473" actId="21"/>
          <ac:picMkLst>
            <pc:docMk/>
            <pc:sldMk cId="0" sldId="265"/>
            <ac:picMk id="16" creationId="{5F4E6A70-5760-49F8-AAD3-02E88A8A47E9}"/>
          </ac:picMkLst>
        </pc:picChg>
      </pc:sldChg>
      <pc:sldChg chg="addSp delSp modSp mod ord">
        <pc:chgData name="Dinesh" userId="30d1af48bdfa63b7" providerId="LiveId" clId="{CAE657D9-A37F-478A-A9A5-C20A37BE3C3A}" dt="2021-12-07T17:35:31.957" v="813" actId="20577"/>
        <pc:sldMkLst>
          <pc:docMk/>
          <pc:sldMk cId="0" sldId="266"/>
        </pc:sldMkLst>
        <pc:spChg chg="mod">
          <ac:chgData name="Dinesh" userId="30d1af48bdfa63b7" providerId="LiveId" clId="{CAE657D9-A37F-478A-A9A5-C20A37BE3C3A}" dt="2021-12-07T17:34:51.987" v="664" actId="1076"/>
          <ac:spMkLst>
            <pc:docMk/>
            <pc:sldMk cId="0" sldId="266"/>
            <ac:spMk id="2" creationId="{00000000-0000-0000-0000-000000000000}"/>
          </ac:spMkLst>
        </pc:spChg>
        <pc:spChg chg="add del mod">
          <ac:chgData name="Dinesh" userId="30d1af48bdfa63b7" providerId="LiveId" clId="{CAE657D9-A37F-478A-A9A5-C20A37BE3C3A}" dt="2021-12-07T17:34:01.311" v="661" actId="22"/>
          <ac:spMkLst>
            <pc:docMk/>
            <pc:sldMk cId="0" sldId="266"/>
            <ac:spMk id="4" creationId="{1F00FE89-B93C-4F22-B3BF-70E2242C445B}"/>
          </ac:spMkLst>
        </pc:spChg>
        <pc:spChg chg="add mod">
          <ac:chgData name="Dinesh" userId="30d1af48bdfa63b7" providerId="LiveId" clId="{CAE657D9-A37F-478A-A9A5-C20A37BE3C3A}" dt="2021-12-07T17:35:31.957" v="813" actId="20577"/>
          <ac:spMkLst>
            <pc:docMk/>
            <pc:sldMk cId="0" sldId="266"/>
            <ac:spMk id="8" creationId="{57B5FE0F-54E3-45C2-9D79-89CFD06FBCAA}"/>
          </ac:spMkLst>
        </pc:spChg>
        <pc:picChg chg="del mod">
          <ac:chgData name="Dinesh" userId="30d1af48bdfa63b7" providerId="LiveId" clId="{CAE657D9-A37F-478A-A9A5-C20A37BE3C3A}" dt="2021-12-07T16:41:23.128" v="375" actId="478"/>
          <ac:picMkLst>
            <pc:docMk/>
            <pc:sldMk cId="0" sldId="266"/>
            <ac:picMk id="5" creationId="{CB245F01-7406-40BE-894E-4B74274ABA19}"/>
          </ac:picMkLst>
        </pc:picChg>
        <pc:picChg chg="add mod ord">
          <ac:chgData name="Dinesh" userId="30d1af48bdfa63b7" providerId="LiveId" clId="{CAE657D9-A37F-478A-A9A5-C20A37BE3C3A}" dt="2021-12-07T17:34:01.311" v="661" actId="22"/>
          <ac:picMkLst>
            <pc:docMk/>
            <pc:sldMk cId="0" sldId="266"/>
            <ac:picMk id="7" creationId="{942E190A-C907-4E36-834F-E651A6CEF112}"/>
          </ac:picMkLst>
        </pc:picChg>
      </pc:sldChg>
      <pc:sldChg chg="addSp delSp modSp mod modClrScheme chgLayout modNotesTx">
        <pc:chgData name="Dinesh" userId="30d1af48bdfa63b7" providerId="LiveId" clId="{CAE657D9-A37F-478A-A9A5-C20A37BE3C3A}" dt="2021-12-07T19:41:47.058" v="2036" actId="20577"/>
        <pc:sldMkLst>
          <pc:docMk/>
          <pc:sldMk cId="0" sldId="267"/>
        </pc:sldMkLst>
        <pc:spChg chg="mod ord">
          <ac:chgData name="Dinesh" userId="30d1af48bdfa63b7" providerId="LiveId" clId="{CAE657D9-A37F-478A-A9A5-C20A37BE3C3A}" dt="2021-12-07T19:41:47.058" v="2036" actId="20577"/>
          <ac:spMkLst>
            <pc:docMk/>
            <pc:sldMk cId="0" sldId="267"/>
            <ac:spMk id="2" creationId="{00000000-0000-0000-0000-000000000000}"/>
          </ac:spMkLst>
        </pc:spChg>
        <pc:spChg chg="add mod">
          <ac:chgData name="Dinesh" userId="30d1af48bdfa63b7" providerId="LiveId" clId="{CAE657D9-A37F-478A-A9A5-C20A37BE3C3A}" dt="2021-12-07T18:09:50.351" v="1175" actId="113"/>
          <ac:spMkLst>
            <pc:docMk/>
            <pc:sldMk cId="0" sldId="267"/>
            <ac:spMk id="4" creationId="{030C6C96-CE60-4FBE-BA80-4F6634905236}"/>
          </ac:spMkLst>
        </pc:spChg>
        <pc:spChg chg="add del mod">
          <ac:chgData name="Dinesh" userId="30d1af48bdfa63b7" providerId="LiveId" clId="{CAE657D9-A37F-478A-A9A5-C20A37BE3C3A}" dt="2021-12-07T17:58:02.489" v="942" actId="478"/>
          <ac:spMkLst>
            <pc:docMk/>
            <pc:sldMk cId="0" sldId="267"/>
            <ac:spMk id="5" creationId="{549023C6-DAB3-4D70-B29B-FB15FA61CF74}"/>
          </ac:spMkLst>
        </pc:spChg>
        <pc:spChg chg="add mod ord">
          <ac:chgData name="Dinesh" userId="30d1af48bdfa63b7" providerId="LiveId" clId="{CAE657D9-A37F-478A-A9A5-C20A37BE3C3A}" dt="2021-12-07T18:08:44.396" v="1128" actId="20577"/>
          <ac:spMkLst>
            <pc:docMk/>
            <pc:sldMk cId="0" sldId="267"/>
            <ac:spMk id="11" creationId="{29EDABFF-CC75-4619-9BBF-21E1B1E8D756}"/>
          </ac:spMkLst>
        </pc:spChg>
        <pc:spChg chg="add mod ord">
          <ac:chgData name="Dinesh" userId="30d1af48bdfa63b7" providerId="LiveId" clId="{CAE657D9-A37F-478A-A9A5-C20A37BE3C3A}" dt="2021-12-07T18:09:00.819" v="1131" actId="20577"/>
          <ac:spMkLst>
            <pc:docMk/>
            <pc:sldMk cId="0" sldId="267"/>
            <ac:spMk id="12" creationId="{CF4EFF82-8911-403A-95EC-F224512DDD2B}"/>
          </ac:spMkLst>
        </pc:spChg>
        <pc:spChg chg="add mod ord">
          <ac:chgData name="Dinesh" userId="30d1af48bdfa63b7" providerId="LiveId" clId="{CAE657D9-A37F-478A-A9A5-C20A37BE3C3A}" dt="2021-12-07T18:08:41.093" v="1126" actId="20577"/>
          <ac:spMkLst>
            <pc:docMk/>
            <pc:sldMk cId="0" sldId="267"/>
            <ac:spMk id="13" creationId="{AC1C96ED-6CF6-4A2B-8CAF-813FE9CD6CB9}"/>
          </ac:spMkLst>
        </pc:spChg>
        <pc:spChg chg="add mod ord">
          <ac:chgData name="Dinesh" userId="30d1af48bdfa63b7" providerId="LiveId" clId="{CAE657D9-A37F-478A-A9A5-C20A37BE3C3A}" dt="2021-12-07T18:09:16.303" v="1138" actId="14100"/>
          <ac:spMkLst>
            <pc:docMk/>
            <pc:sldMk cId="0" sldId="267"/>
            <ac:spMk id="14" creationId="{A0E613B3-26D1-42A1-B8B7-868C5E17657A}"/>
          </ac:spMkLst>
        </pc:spChg>
        <pc:spChg chg="add del mod">
          <ac:chgData name="Dinesh" userId="30d1af48bdfa63b7" providerId="LiveId" clId="{CAE657D9-A37F-478A-A9A5-C20A37BE3C3A}" dt="2021-12-07T18:10:15.336" v="1177"/>
          <ac:spMkLst>
            <pc:docMk/>
            <pc:sldMk cId="0" sldId="267"/>
            <ac:spMk id="15" creationId="{CA47C4C8-DCDD-4348-AABB-5A49274FD20D}"/>
          </ac:spMkLst>
        </pc:spChg>
        <pc:picChg chg="del">
          <ac:chgData name="Dinesh" userId="30d1af48bdfa63b7" providerId="LiveId" clId="{CAE657D9-A37F-478A-A9A5-C20A37BE3C3A}" dt="2021-12-07T17:57:51.422" v="941" actId="478"/>
          <ac:picMkLst>
            <pc:docMk/>
            <pc:sldMk cId="0" sldId="267"/>
            <ac:picMk id="7" creationId="{E02B71AB-832D-46CD-BD21-78CDDB1629EF}"/>
          </ac:picMkLst>
        </pc:picChg>
        <pc:picChg chg="add mod">
          <ac:chgData name="Dinesh" userId="30d1af48bdfa63b7" providerId="LiveId" clId="{CAE657D9-A37F-478A-A9A5-C20A37BE3C3A}" dt="2021-12-07T18:08:00.752" v="1085" actId="1076"/>
          <ac:picMkLst>
            <pc:docMk/>
            <pc:sldMk cId="0" sldId="267"/>
            <ac:picMk id="8" creationId="{76DE94ED-1DB4-432F-BB8E-B530B8601C66}"/>
          </ac:picMkLst>
        </pc:picChg>
        <pc:picChg chg="add mod">
          <ac:chgData name="Dinesh" userId="30d1af48bdfa63b7" providerId="LiveId" clId="{CAE657D9-A37F-478A-A9A5-C20A37BE3C3A}" dt="2021-12-07T18:08:03.600" v="1086" actId="1076"/>
          <ac:picMkLst>
            <pc:docMk/>
            <pc:sldMk cId="0" sldId="267"/>
            <ac:picMk id="10" creationId="{D118913B-9EA4-4E6B-AE42-8B33F84F800A}"/>
          </ac:picMkLst>
        </pc:picChg>
      </pc:sldChg>
      <pc:sldChg chg="del">
        <pc:chgData name="Dinesh" userId="30d1af48bdfa63b7" providerId="LiveId" clId="{CAE657D9-A37F-478A-A9A5-C20A37BE3C3A}" dt="2021-12-07T19:45:38.414" v="2159" actId="47"/>
        <pc:sldMkLst>
          <pc:docMk/>
          <pc:sldMk cId="0" sldId="268"/>
        </pc:sldMkLst>
      </pc:sldChg>
      <pc:sldChg chg="addSp delSp modSp mod">
        <pc:chgData name="Dinesh" userId="30d1af48bdfa63b7" providerId="LiveId" clId="{CAE657D9-A37F-478A-A9A5-C20A37BE3C3A}" dt="2021-12-07T16:32:15.438" v="338" actId="14100"/>
        <pc:sldMkLst>
          <pc:docMk/>
          <pc:sldMk cId="0" sldId="270"/>
        </pc:sldMkLst>
        <pc:spChg chg="add del mod">
          <ac:chgData name="Dinesh" userId="30d1af48bdfa63b7" providerId="LiveId" clId="{CAE657D9-A37F-478A-A9A5-C20A37BE3C3A}" dt="2021-12-07T16:31:23.992" v="329" actId="22"/>
          <ac:spMkLst>
            <pc:docMk/>
            <pc:sldMk cId="0" sldId="270"/>
            <ac:spMk id="4" creationId="{CA2A16AA-13CA-4E5F-999F-C60B386752D9}"/>
          </ac:spMkLst>
        </pc:spChg>
        <pc:picChg chg="del mod">
          <ac:chgData name="Dinesh" userId="30d1af48bdfa63b7" providerId="LiveId" clId="{CAE657D9-A37F-478A-A9A5-C20A37BE3C3A}" dt="2021-12-07T16:29:38.196" v="328" actId="478"/>
          <ac:picMkLst>
            <pc:docMk/>
            <pc:sldMk cId="0" sldId="270"/>
            <ac:picMk id="5" creationId="{F900124E-F40E-4D6E-8FED-E91DEA6EB3CA}"/>
          </ac:picMkLst>
        </pc:picChg>
        <pc:picChg chg="add mod ord">
          <ac:chgData name="Dinesh" userId="30d1af48bdfa63b7" providerId="LiveId" clId="{CAE657D9-A37F-478A-A9A5-C20A37BE3C3A}" dt="2021-12-07T16:32:15.438" v="338" actId="14100"/>
          <ac:picMkLst>
            <pc:docMk/>
            <pc:sldMk cId="0" sldId="270"/>
            <ac:picMk id="7" creationId="{F1FD29E7-B774-46E8-A530-5BD540CA3620}"/>
          </ac:picMkLst>
        </pc:picChg>
        <pc:picChg chg="add del mod ord">
          <ac:chgData name="Dinesh" userId="30d1af48bdfa63b7" providerId="LiveId" clId="{CAE657D9-A37F-478A-A9A5-C20A37BE3C3A}" dt="2021-12-07T16:32:02.400" v="335" actId="478"/>
          <ac:picMkLst>
            <pc:docMk/>
            <pc:sldMk cId="0" sldId="270"/>
            <ac:picMk id="9" creationId="{01BA9DFF-44D3-41CA-B114-04E95228FEB1}"/>
          </ac:picMkLst>
        </pc:picChg>
      </pc:sldChg>
      <pc:sldChg chg="addSp delSp modSp mod ord">
        <pc:chgData name="Dinesh" userId="30d1af48bdfa63b7" providerId="LiveId" clId="{CAE657D9-A37F-478A-A9A5-C20A37BE3C3A}" dt="2021-12-07T17:32:16.950" v="660" actId="14100"/>
        <pc:sldMkLst>
          <pc:docMk/>
          <pc:sldMk cId="0" sldId="271"/>
        </pc:sldMkLst>
        <pc:spChg chg="del mod">
          <ac:chgData name="Dinesh" userId="30d1af48bdfa63b7" providerId="LiveId" clId="{CAE657D9-A37F-478A-A9A5-C20A37BE3C3A}" dt="2021-12-07T17:32:04.781" v="659" actId="478"/>
          <ac:spMkLst>
            <pc:docMk/>
            <pc:sldMk cId="0" sldId="271"/>
            <ac:spMk id="2" creationId="{00000000-0000-0000-0000-000000000000}"/>
          </ac:spMkLst>
        </pc:spChg>
        <pc:spChg chg="del">
          <ac:chgData name="Dinesh" userId="30d1af48bdfa63b7" providerId="LiveId" clId="{CAE657D9-A37F-478A-A9A5-C20A37BE3C3A}" dt="2021-12-07T16:55:30.945" v="474"/>
          <ac:spMkLst>
            <pc:docMk/>
            <pc:sldMk cId="0" sldId="271"/>
            <ac:spMk id="4" creationId="{07687E0E-327B-4762-B8E9-66693F5484B2}"/>
          </ac:spMkLst>
        </pc:spChg>
        <pc:spChg chg="add mod">
          <ac:chgData name="Dinesh" userId="30d1af48bdfa63b7" providerId="LiveId" clId="{CAE657D9-A37F-478A-A9A5-C20A37BE3C3A}" dt="2021-12-07T17:31:43.306" v="652" actId="20577"/>
          <ac:spMkLst>
            <pc:docMk/>
            <pc:sldMk cId="0" sldId="271"/>
            <ac:spMk id="8" creationId="{FE4F187A-5E69-4808-AF47-CD9056A4A1A6}"/>
          </ac:spMkLst>
        </pc:spChg>
        <pc:spChg chg="add del mod">
          <ac:chgData name="Dinesh" userId="30d1af48bdfa63b7" providerId="LiveId" clId="{CAE657D9-A37F-478A-A9A5-C20A37BE3C3A}" dt="2021-12-07T17:26:22.569" v="632"/>
          <ac:spMkLst>
            <pc:docMk/>
            <pc:sldMk cId="0" sldId="271"/>
            <ac:spMk id="9" creationId="{EA3246FE-0E2F-4BE9-A8C8-3C090429249B}"/>
          </ac:spMkLst>
        </pc:spChg>
        <pc:spChg chg="add mod">
          <ac:chgData name="Dinesh" userId="30d1af48bdfa63b7" providerId="LiveId" clId="{CAE657D9-A37F-478A-A9A5-C20A37BE3C3A}" dt="2021-12-07T17:32:01.002" v="657" actId="571"/>
          <ac:spMkLst>
            <pc:docMk/>
            <pc:sldMk cId="0" sldId="271"/>
            <ac:spMk id="10" creationId="{15B147F4-07BC-4DE1-A1D1-3D02E77442CF}"/>
          </ac:spMkLst>
        </pc:spChg>
        <pc:picChg chg="add mod">
          <ac:chgData name="Dinesh" userId="30d1af48bdfa63b7" providerId="LiveId" clId="{CAE657D9-A37F-478A-A9A5-C20A37BE3C3A}" dt="2021-12-07T17:32:16.950" v="660" actId="14100"/>
          <ac:picMkLst>
            <pc:docMk/>
            <pc:sldMk cId="0" sldId="271"/>
            <ac:picMk id="5" creationId="{EFF2F41C-629C-474E-B5E1-E420AFCD8D52}"/>
          </ac:picMkLst>
        </pc:picChg>
        <pc:picChg chg="add del mod">
          <ac:chgData name="Dinesh" userId="30d1af48bdfa63b7" providerId="LiveId" clId="{CAE657D9-A37F-478A-A9A5-C20A37BE3C3A}" dt="2021-12-07T17:27:13.604" v="636" actId="478"/>
          <ac:picMkLst>
            <pc:docMk/>
            <pc:sldMk cId="0" sldId="271"/>
            <ac:picMk id="6" creationId="{7C5DAF6A-0E48-4459-ACD4-0B34ED68B8B5}"/>
          </ac:picMkLst>
        </pc:picChg>
        <pc:picChg chg="add del mod">
          <ac:chgData name="Dinesh" userId="30d1af48bdfa63b7" providerId="LiveId" clId="{CAE657D9-A37F-478A-A9A5-C20A37BE3C3A}" dt="2021-12-07T17:21:45.256" v="483" actId="478"/>
          <ac:picMkLst>
            <pc:docMk/>
            <pc:sldMk cId="0" sldId="271"/>
            <ac:picMk id="7" creationId="{166D29D4-8833-49AC-999D-932D61D5A6EC}"/>
          </ac:picMkLst>
        </pc:picChg>
      </pc:sldChg>
      <pc:sldChg chg="modSp del mod ord">
        <pc:chgData name="Dinesh" userId="30d1af48bdfa63b7" providerId="LiveId" clId="{CAE657D9-A37F-478A-A9A5-C20A37BE3C3A}" dt="2021-12-07T20:45:07.346" v="2770" actId="47"/>
        <pc:sldMkLst>
          <pc:docMk/>
          <pc:sldMk cId="0" sldId="274"/>
        </pc:sldMkLst>
        <pc:spChg chg="mod">
          <ac:chgData name="Dinesh" userId="30d1af48bdfa63b7" providerId="LiveId" clId="{CAE657D9-A37F-478A-A9A5-C20A37BE3C3A}" dt="2021-12-07T20:13:29.323" v="2478" actId="20577"/>
          <ac:spMkLst>
            <pc:docMk/>
            <pc:sldMk cId="0" sldId="274"/>
            <ac:spMk id="2" creationId="{00000000-0000-0000-0000-000000000000}"/>
          </ac:spMkLst>
        </pc:spChg>
      </pc:sldChg>
      <pc:sldChg chg="del">
        <pc:chgData name="Dinesh" userId="30d1af48bdfa63b7" providerId="LiveId" clId="{CAE657D9-A37F-478A-A9A5-C20A37BE3C3A}" dt="2021-12-07T19:45:51.536" v="2164" actId="47"/>
        <pc:sldMkLst>
          <pc:docMk/>
          <pc:sldMk cId="0" sldId="275"/>
        </pc:sldMkLst>
      </pc:sldChg>
      <pc:sldChg chg="del">
        <pc:chgData name="Dinesh" userId="30d1af48bdfa63b7" providerId="LiveId" clId="{CAE657D9-A37F-478A-A9A5-C20A37BE3C3A}" dt="2021-12-07T19:45:49.754" v="2163" actId="47"/>
        <pc:sldMkLst>
          <pc:docMk/>
          <pc:sldMk cId="0" sldId="276"/>
        </pc:sldMkLst>
      </pc:sldChg>
      <pc:sldChg chg="addSp delSp modSp mod">
        <pc:chgData name="Dinesh" userId="30d1af48bdfa63b7" providerId="LiveId" clId="{CAE657D9-A37F-478A-A9A5-C20A37BE3C3A}" dt="2021-12-07T17:41:05.453" v="919" actId="1076"/>
        <pc:sldMkLst>
          <pc:docMk/>
          <pc:sldMk cId="616356181" sldId="277"/>
        </pc:sldMkLst>
        <pc:spChg chg="add mod">
          <ac:chgData name="Dinesh" userId="30d1af48bdfa63b7" providerId="LiveId" clId="{CAE657D9-A37F-478A-A9A5-C20A37BE3C3A}" dt="2021-12-07T17:38:27.008" v="916" actId="20577"/>
          <ac:spMkLst>
            <pc:docMk/>
            <pc:sldMk cId="616356181" sldId="277"/>
            <ac:spMk id="4" creationId="{1C72171E-DA5E-4A61-8E5A-31E98140F18B}"/>
          </ac:spMkLst>
        </pc:spChg>
        <pc:picChg chg="del">
          <ac:chgData name="Dinesh" userId="30d1af48bdfa63b7" providerId="LiveId" clId="{CAE657D9-A37F-478A-A9A5-C20A37BE3C3A}" dt="2021-12-07T17:35:58.459" v="814" actId="478"/>
          <ac:picMkLst>
            <pc:docMk/>
            <pc:sldMk cId="616356181" sldId="277"/>
            <ac:picMk id="5" creationId="{55ADDC84-DC72-4DF1-B22D-5D1F7FC17670}"/>
          </ac:picMkLst>
        </pc:picChg>
        <pc:picChg chg="add mod">
          <ac:chgData name="Dinesh" userId="30d1af48bdfa63b7" providerId="LiveId" clId="{CAE657D9-A37F-478A-A9A5-C20A37BE3C3A}" dt="2021-12-07T17:40:57.761" v="917" actId="14100"/>
          <ac:picMkLst>
            <pc:docMk/>
            <pc:sldMk cId="616356181" sldId="277"/>
            <ac:picMk id="7" creationId="{8F9CF3AA-7995-4D7A-82FA-A33C8FD778E4}"/>
          </ac:picMkLst>
        </pc:picChg>
        <pc:picChg chg="add mod">
          <ac:chgData name="Dinesh" userId="30d1af48bdfa63b7" providerId="LiveId" clId="{CAE657D9-A37F-478A-A9A5-C20A37BE3C3A}" dt="2021-12-07T17:41:05.453" v="919" actId="1076"/>
          <ac:picMkLst>
            <pc:docMk/>
            <pc:sldMk cId="616356181" sldId="277"/>
            <ac:picMk id="9" creationId="{051FEAD1-862B-491D-A213-9683CFF430AB}"/>
          </ac:picMkLst>
        </pc:picChg>
      </pc:sldChg>
      <pc:sldChg chg="addSp delSp modSp del mod">
        <pc:chgData name="Dinesh" userId="30d1af48bdfa63b7" providerId="LiveId" clId="{CAE657D9-A37F-478A-A9A5-C20A37BE3C3A}" dt="2021-12-07T21:20:38.506" v="3260" actId="47"/>
        <pc:sldMkLst>
          <pc:docMk/>
          <pc:sldMk cId="2032621000" sldId="278"/>
        </pc:sldMkLst>
        <pc:spChg chg="mod">
          <ac:chgData name="Dinesh" userId="30d1af48bdfa63b7" providerId="LiveId" clId="{CAE657D9-A37F-478A-A9A5-C20A37BE3C3A}" dt="2021-12-07T21:20:30.293" v="3258" actId="21"/>
          <ac:spMkLst>
            <pc:docMk/>
            <pc:sldMk cId="2032621000" sldId="278"/>
            <ac:spMk id="2" creationId="{EA3A81AF-780A-44C3-8B9A-3629567B0924}"/>
          </ac:spMkLst>
        </pc:spChg>
        <pc:spChg chg="del">
          <ac:chgData name="Dinesh" userId="30d1af48bdfa63b7" providerId="LiveId" clId="{CAE657D9-A37F-478A-A9A5-C20A37BE3C3A}" dt="2021-12-07T15:38:53.814" v="74" actId="22"/>
          <ac:spMkLst>
            <pc:docMk/>
            <pc:sldMk cId="2032621000" sldId="278"/>
            <ac:spMk id="3" creationId="{0415FDC0-385E-49AF-86F0-E41CCB1D668C}"/>
          </ac:spMkLst>
        </pc:spChg>
        <pc:picChg chg="add mod ord">
          <ac:chgData name="Dinesh" userId="30d1af48bdfa63b7" providerId="LiveId" clId="{CAE657D9-A37F-478A-A9A5-C20A37BE3C3A}" dt="2021-12-07T15:39:00.974" v="76" actId="14100"/>
          <ac:picMkLst>
            <pc:docMk/>
            <pc:sldMk cId="2032621000" sldId="278"/>
            <ac:picMk id="5" creationId="{D9ACA062-A15F-4044-BA83-EB5C811A3F08}"/>
          </ac:picMkLst>
        </pc:picChg>
      </pc:sldChg>
      <pc:sldChg chg="addSp delSp modSp mod ord modNotesTx">
        <pc:chgData name="Dinesh" userId="30d1af48bdfa63b7" providerId="LiveId" clId="{CAE657D9-A37F-478A-A9A5-C20A37BE3C3A}" dt="2021-12-07T19:37:06.404" v="2021"/>
        <pc:sldMkLst>
          <pc:docMk/>
          <pc:sldMk cId="3196063111" sldId="279"/>
        </pc:sldMkLst>
        <pc:spChg chg="mod">
          <ac:chgData name="Dinesh" userId="30d1af48bdfa63b7" providerId="LiveId" clId="{CAE657D9-A37F-478A-A9A5-C20A37BE3C3A}" dt="2021-12-07T18:54:25.561" v="1527" actId="20577"/>
          <ac:spMkLst>
            <pc:docMk/>
            <pc:sldMk cId="3196063111" sldId="279"/>
            <ac:spMk id="2" creationId="{C3A53176-ED32-45AD-8C57-327B2F185C1D}"/>
          </ac:spMkLst>
        </pc:spChg>
        <pc:spChg chg="add del mod">
          <ac:chgData name="Dinesh" userId="30d1af48bdfa63b7" providerId="LiveId" clId="{CAE657D9-A37F-478A-A9A5-C20A37BE3C3A}" dt="2021-12-07T18:52:40.317" v="1461" actId="478"/>
          <ac:spMkLst>
            <pc:docMk/>
            <pc:sldMk cId="3196063111" sldId="279"/>
            <ac:spMk id="8" creationId="{A73C7A92-7B65-4D49-B0F8-7BB94856E9AD}"/>
          </ac:spMkLst>
        </pc:spChg>
        <pc:graphicFrameChg chg="add del mod">
          <ac:chgData name="Dinesh" userId="30d1af48bdfa63b7" providerId="LiveId" clId="{CAE657D9-A37F-478A-A9A5-C20A37BE3C3A}" dt="2021-12-07T18:53:11.224" v="1462" actId="478"/>
          <ac:graphicFrameMkLst>
            <pc:docMk/>
            <pc:sldMk cId="3196063111" sldId="279"/>
            <ac:graphicFrameMk id="6" creationId="{19371902-0E1D-4C15-836C-E43F64132B80}"/>
          </ac:graphicFrameMkLst>
        </pc:graphicFrameChg>
        <pc:picChg chg="del">
          <ac:chgData name="Dinesh" userId="30d1af48bdfa63b7" providerId="LiveId" clId="{CAE657D9-A37F-478A-A9A5-C20A37BE3C3A}" dt="2021-12-07T18:52:26.536" v="1460" actId="478"/>
          <ac:picMkLst>
            <pc:docMk/>
            <pc:sldMk cId="3196063111" sldId="279"/>
            <ac:picMk id="5" creationId="{BAC0FD4F-72FA-42F3-B2F8-266DFC910F08}"/>
          </ac:picMkLst>
        </pc:picChg>
        <pc:picChg chg="add mod">
          <ac:chgData name="Dinesh" userId="30d1af48bdfa63b7" providerId="LiveId" clId="{CAE657D9-A37F-478A-A9A5-C20A37BE3C3A}" dt="2021-12-07T18:54:13.892" v="1501" actId="14100"/>
          <ac:picMkLst>
            <pc:docMk/>
            <pc:sldMk cId="3196063111" sldId="279"/>
            <ac:picMk id="10" creationId="{0C247ACB-2911-4C8D-B818-BA008AAF229D}"/>
          </ac:picMkLst>
        </pc:picChg>
        <pc:inkChg chg="add">
          <ac:chgData name="Dinesh" userId="30d1af48bdfa63b7" providerId="LiveId" clId="{CAE657D9-A37F-478A-A9A5-C20A37BE3C3A}" dt="2021-12-07T18:52:19.028" v="1455" actId="9405"/>
          <ac:inkMkLst>
            <pc:docMk/>
            <pc:sldMk cId="3196063111" sldId="279"/>
            <ac:inkMk id="3" creationId="{E8B001C5-9FA7-4933-A27E-4B3DEF627557}"/>
          </ac:inkMkLst>
        </pc:inkChg>
        <pc:inkChg chg="add">
          <ac:chgData name="Dinesh" userId="30d1af48bdfa63b7" providerId="LiveId" clId="{CAE657D9-A37F-478A-A9A5-C20A37BE3C3A}" dt="2021-12-07T18:52:22.505" v="1456" actId="9405"/>
          <ac:inkMkLst>
            <pc:docMk/>
            <pc:sldMk cId="3196063111" sldId="279"/>
            <ac:inkMk id="4" creationId="{E1461335-EC64-4D91-97C0-74B4BFE9F40C}"/>
          </ac:inkMkLst>
        </pc:inkChg>
      </pc:sldChg>
      <pc:sldChg chg="addSp delSp modSp mod ord modNotesTx">
        <pc:chgData name="Dinesh" userId="30d1af48bdfa63b7" providerId="LiveId" clId="{CAE657D9-A37F-478A-A9A5-C20A37BE3C3A}" dt="2021-12-07T19:44:56.016" v="2150"/>
        <pc:sldMkLst>
          <pc:docMk/>
          <pc:sldMk cId="3048704175" sldId="280"/>
        </pc:sldMkLst>
        <pc:spChg chg="del mod">
          <ac:chgData name="Dinesh" userId="30d1af48bdfa63b7" providerId="LiveId" clId="{CAE657D9-A37F-478A-A9A5-C20A37BE3C3A}" dt="2021-12-07T19:23:25.469" v="1931" actId="478"/>
          <ac:spMkLst>
            <pc:docMk/>
            <pc:sldMk cId="3048704175" sldId="280"/>
            <ac:spMk id="2" creationId="{EBFC5260-BA27-41BE-B281-B4CB3D1ABCA3}"/>
          </ac:spMkLst>
        </pc:spChg>
        <pc:spChg chg="del">
          <ac:chgData name="Dinesh" userId="30d1af48bdfa63b7" providerId="LiveId" clId="{CAE657D9-A37F-478A-A9A5-C20A37BE3C3A}" dt="2021-12-07T19:15:27.150" v="1840" actId="22"/>
          <ac:spMkLst>
            <pc:docMk/>
            <pc:sldMk cId="3048704175" sldId="280"/>
            <ac:spMk id="3" creationId="{C4CBAE3E-3EBE-4719-A3E5-8D36CC2D9F28}"/>
          </ac:spMkLst>
        </pc:spChg>
        <pc:spChg chg="add mod">
          <ac:chgData name="Dinesh" userId="30d1af48bdfa63b7" providerId="LiveId" clId="{CAE657D9-A37F-478A-A9A5-C20A37BE3C3A}" dt="2021-12-07T19:24:33.326" v="2010" actId="20577"/>
          <ac:spMkLst>
            <pc:docMk/>
            <pc:sldMk cId="3048704175" sldId="280"/>
            <ac:spMk id="7" creationId="{2FF149ED-5965-4BFC-9F59-74DF55F746A0}"/>
          </ac:spMkLst>
        </pc:spChg>
        <pc:picChg chg="add del mod ord">
          <ac:chgData name="Dinesh" userId="30d1af48bdfa63b7" providerId="LiveId" clId="{CAE657D9-A37F-478A-A9A5-C20A37BE3C3A}" dt="2021-12-07T19:23:17.268" v="1929" actId="478"/>
          <ac:picMkLst>
            <pc:docMk/>
            <pc:sldMk cId="3048704175" sldId="280"/>
            <ac:picMk id="5" creationId="{EFD7511D-5C0D-4F82-A9B7-A0F4CA00EDB5}"/>
          </ac:picMkLst>
        </pc:picChg>
        <pc:picChg chg="add mod">
          <ac:chgData name="Dinesh" userId="30d1af48bdfa63b7" providerId="LiveId" clId="{CAE657D9-A37F-478A-A9A5-C20A37BE3C3A}" dt="2021-12-07T19:23:55.902" v="1952" actId="14100"/>
          <ac:picMkLst>
            <pc:docMk/>
            <pc:sldMk cId="3048704175" sldId="280"/>
            <ac:picMk id="9" creationId="{16ABCC87-4FFD-4779-8C46-54018011C88C}"/>
          </ac:picMkLst>
        </pc:picChg>
      </pc:sldChg>
      <pc:sldChg chg="del">
        <pc:chgData name="Dinesh" userId="30d1af48bdfa63b7" providerId="LiveId" clId="{CAE657D9-A37F-478A-A9A5-C20A37BE3C3A}" dt="2021-12-07T19:45:40.815" v="2160" actId="47"/>
        <pc:sldMkLst>
          <pc:docMk/>
          <pc:sldMk cId="3072928298" sldId="281"/>
        </pc:sldMkLst>
      </pc:sldChg>
      <pc:sldChg chg="addSp delSp modSp mod ord modNotesTx">
        <pc:chgData name="Dinesh" userId="30d1af48bdfa63b7" providerId="LiveId" clId="{CAE657D9-A37F-478A-A9A5-C20A37BE3C3A}" dt="2021-12-07T21:28:50.668" v="3384" actId="20577"/>
        <pc:sldMkLst>
          <pc:docMk/>
          <pc:sldMk cId="2345966236" sldId="282"/>
        </pc:sldMkLst>
        <pc:spChg chg="mod">
          <ac:chgData name="Dinesh" userId="30d1af48bdfa63b7" providerId="LiveId" clId="{CAE657D9-A37F-478A-A9A5-C20A37BE3C3A}" dt="2021-12-07T21:28:50.668" v="3384" actId="20577"/>
          <ac:spMkLst>
            <pc:docMk/>
            <pc:sldMk cId="2345966236" sldId="282"/>
            <ac:spMk id="2" creationId="{62E457A1-E7C7-4192-9085-289D4D6F0809}"/>
          </ac:spMkLst>
        </pc:spChg>
        <pc:spChg chg="add mod">
          <ac:chgData name="Dinesh" userId="30d1af48bdfa63b7" providerId="LiveId" clId="{CAE657D9-A37F-478A-A9A5-C20A37BE3C3A}" dt="2021-12-07T19:16:14.307" v="1881" actId="20577"/>
          <ac:spMkLst>
            <pc:docMk/>
            <pc:sldMk cId="2345966236" sldId="282"/>
            <ac:spMk id="4" creationId="{33E4D8AD-64CF-4BAD-BE7A-0526D5EC6CCF}"/>
          </ac:spMkLst>
        </pc:spChg>
        <pc:graphicFrameChg chg="add del mod">
          <ac:chgData name="Dinesh" userId="30d1af48bdfa63b7" providerId="LiveId" clId="{CAE657D9-A37F-478A-A9A5-C20A37BE3C3A}" dt="2021-12-07T21:27:40.769" v="3325" actId="478"/>
          <ac:graphicFrameMkLst>
            <pc:docMk/>
            <pc:sldMk cId="2345966236" sldId="282"/>
            <ac:graphicFrameMk id="6" creationId="{60B9CC18-7066-4FE6-96C0-7652126009B9}"/>
          </ac:graphicFrameMkLst>
        </pc:graphicFrameChg>
        <pc:graphicFrameChg chg="add mod">
          <ac:chgData name="Dinesh" userId="30d1af48bdfa63b7" providerId="LiveId" clId="{CAE657D9-A37F-478A-A9A5-C20A37BE3C3A}" dt="2021-12-07T21:28:28.179" v="3357" actId="1076"/>
          <ac:graphicFrameMkLst>
            <pc:docMk/>
            <pc:sldMk cId="2345966236" sldId="282"/>
            <ac:graphicFrameMk id="7" creationId="{19371902-0E1D-4C15-836C-E43F64132B80}"/>
          </ac:graphicFrameMkLst>
        </pc:graphicFrameChg>
        <pc:picChg chg="del">
          <ac:chgData name="Dinesh" userId="30d1af48bdfa63b7" providerId="LiveId" clId="{CAE657D9-A37F-478A-A9A5-C20A37BE3C3A}" dt="2021-12-07T19:08:51.635" v="1830" actId="478"/>
          <ac:picMkLst>
            <pc:docMk/>
            <pc:sldMk cId="2345966236" sldId="282"/>
            <ac:picMk id="5" creationId="{9FC2452F-5C6A-49E2-A06C-25F7B8107A62}"/>
          </ac:picMkLst>
        </pc:picChg>
      </pc:sldChg>
      <pc:sldChg chg="del">
        <pc:chgData name="Dinesh" userId="30d1af48bdfa63b7" providerId="LiveId" clId="{CAE657D9-A37F-478A-A9A5-C20A37BE3C3A}" dt="2021-12-07T19:45:24.810" v="2155" actId="47"/>
        <pc:sldMkLst>
          <pc:docMk/>
          <pc:sldMk cId="2296511146" sldId="283"/>
        </pc:sldMkLst>
      </pc:sldChg>
      <pc:sldChg chg="addSp delSp modSp mod modNotesTx">
        <pc:chgData name="Dinesh" userId="30d1af48bdfa63b7" providerId="LiveId" clId="{CAE657D9-A37F-478A-A9A5-C20A37BE3C3A}" dt="2021-12-07T21:04:24.299" v="3051" actId="2711"/>
        <pc:sldMkLst>
          <pc:docMk/>
          <pc:sldMk cId="3061325973" sldId="284"/>
        </pc:sldMkLst>
        <pc:spChg chg="mod">
          <ac:chgData name="Dinesh" userId="30d1af48bdfa63b7" providerId="LiveId" clId="{CAE657D9-A37F-478A-A9A5-C20A37BE3C3A}" dt="2021-12-07T21:04:24.299" v="3051" actId="2711"/>
          <ac:spMkLst>
            <pc:docMk/>
            <pc:sldMk cId="3061325973" sldId="284"/>
            <ac:spMk id="2" creationId="{2C535924-8A8A-4389-82AE-39A352259247}"/>
          </ac:spMkLst>
        </pc:spChg>
        <pc:spChg chg="del mod">
          <ac:chgData name="Dinesh" userId="30d1af48bdfa63b7" providerId="LiveId" clId="{CAE657D9-A37F-478A-A9A5-C20A37BE3C3A}" dt="2021-12-07T19:57:37.850" v="2227" actId="22"/>
          <ac:spMkLst>
            <pc:docMk/>
            <pc:sldMk cId="3061325973" sldId="284"/>
            <ac:spMk id="11" creationId="{CCF0290B-95F2-4894-B75A-E4C876D13EC3}"/>
          </ac:spMkLst>
        </pc:spChg>
        <pc:picChg chg="add mod ord">
          <ac:chgData name="Dinesh" userId="30d1af48bdfa63b7" providerId="LiveId" clId="{CAE657D9-A37F-478A-A9A5-C20A37BE3C3A}" dt="2021-12-07T19:57:46.863" v="2236" actId="14100"/>
          <ac:picMkLst>
            <pc:docMk/>
            <pc:sldMk cId="3061325973" sldId="284"/>
            <ac:picMk id="4" creationId="{AE6DAFE7-58F2-4D2E-A6AB-0DE2486A693E}"/>
          </ac:picMkLst>
        </pc:picChg>
      </pc:sldChg>
      <pc:sldChg chg="del">
        <pc:chgData name="Dinesh" userId="30d1af48bdfa63b7" providerId="LiveId" clId="{CAE657D9-A37F-478A-A9A5-C20A37BE3C3A}" dt="2021-12-07T19:45:46.810" v="2162" actId="47"/>
        <pc:sldMkLst>
          <pc:docMk/>
          <pc:sldMk cId="3368386064" sldId="285"/>
        </pc:sldMkLst>
      </pc:sldChg>
      <pc:sldChg chg="del">
        <pc:chgData name="Dinesh" userId="30d1af48bdfa63b7" providerId="LiveId" clId="{CAE657D9-A37F-478A-A9A5-C20A37BE3C3A}" dt="2021-12-07T19:45:44.711" v="2161" actId="47"/>
        <pc:sldMkLst>
          <pc:docMk/>
          <pc:sldMk cId="857278645" sldId="286"/>
        </pc:sldMkLst>
      </pc:sldChg>
      <pc:sldChg chg="addSp delSp modSp mod ord modClrScheme chgLayout modNotesTx">
        <pc:chgData name="Dinesh" userId="30d1af48bdfa63b7" providerId="LiveId" clId="{CAE657D9-A37F-478A-A9A5-C20A37BE3C3A}" dt="2021-12-07T19:44:27.015" v="2148" actId="6549"/>
        <pc:sldMkLst>
          <pc:docMk/>
          <pc:sldMk cId="3110110167" sldId="287"/>
        </pc:sldMkLst>
        <pc:spChg chg="mod ord">
          <ac:chgData name="Dinesh" userId="30d1af48bdfa63b7" providerId="LiveId" clId="{CAE657D9-A37F-478A-A9A5-C20A37BE3C3A}" dt="2021-12-07T19:44:27.015" v="2148" actId="6549"/>
          <ac:spMkLst>
            <pc:docMk/>
            <pc:sldMk cId="3110110167" sldId="287"/>
            <ac:spMk id="2" creationId="{8A4784C9-F26F-49E2-B04C-30853C31C8FE}"/>
          </ac:spMkLst>
        </pc:spChg>
        <pc:spChg chg="add del mod ord">
          <ac:chgData name="Dinesh" userId="30d1af48bdfa63b7" providerId="LiveId" clId="{CAE657D9-A37F-478A-A9A5-C20A37BE3C3A}" dt="2021-12-07T19:42:46.370" v="2044" actId="700"/>
          <ac:spMkLst>
            <pc:docMk/>
            <pc:sldMk cId="3110110167" sldId="287"/>
            <ac:spMk id="4" creationId="{958DC17B-94A2-4B3C-8947-B38F64B0F9F6}"/>
          </ac:spMkLst>
        </pc:spChg>
        <pc:spChg chg="add del mod ord">
          <ac:chgData name="Dinesh" userId="30d1af48bdfa63b7" providerId="LiveId" clId="{CAE657D9-A37F-478A-A9A5-C20A37BE3C3A}" dt="2021-12-07T19:42:50.144" v="2045" actId="700"/>
          <ac:spMkLst>
            <pc:docMk/>
            <pc:sldMk cId="3110110167" sldId="287"/>
            <ac:spMk id="5" creationId="{2992DF65-9339-4CE1-BE1E-9BE391F3A92D}"/>
          </ac:spMkLst>
        </pc:spChg>
        <pc:spChg chg="add del mod ord">
          <ac:chgData name="Dinesh" userId="30d1af48bdfa63b7" providerId="LiveId" clId="{CAE657D9-A37F-478A-A9A5-C20A37BE3C3A}" dt="2021-12-07T19:42:50.144" v="2045" actId="700"/>
          <ac:spMkLst>
            <pc:docMk/>
            <pc:sldMk cId="3110110167" sldId="287"/>
            <ac:spMk id="6" creationId="{90DF5FB4-7021-47DE-944E-9049F3E39656}"/>
          </ac:spMkLst>
        </pc:spChg>
        <pc:spChg chg="add del mod ord">
          <ac:chgData name="Dinesh" userId="30d1af48bdfa63b7" providerId="LiveId" clId="{CAE657D9-A37F-478A-A9A5-C20A37BE3C3A}" dt="2021-12-07T19:42:50.144" v="2045" actId="700"/>
          <ac:spMkLst>
            <pc:docMk/>
            <pc:sldMk cId="3110110167" sldId="287"/>
            <ac:spMk id="7" creationId="{FF1E31A6-DDFF-4C57-B179-666A2AF56B10}"/>
          </ac:spMkLst>
        </pc:spChg>
        <pc:spChg chg="add del mod ord">
          <ac:chgData name="Dinesh" userId="30d1af48bdfa63b7" providerId="LiveId" clId="{CAE657D9-A37F-478A-A9A5-C20A37BE3C3A}" dt="2021-12-07T19:42:50.144" v="2045" actId="700"/>
          <ac:spMkLst>
            <pc:docMk/>
            <pc:sldMk cId="3110110167" sldId="287"/>
            <ac:spMk id="8" creationId="{1C52F107-36BF-4861-8417-B36B893B92BE}"/>
          </ac:spMkLst>
        </pc:spChg>
        <pc:spChg chg="add del mod ord">
          <ac:chgData name="Dinesh" userId="30d1af48bdfa63b7" providerId="LiveId" clId="{CAE657D9-A37F-478A-A9A5-C20A37BE3C3A}" dt="2021-12-07T19:42:53.240" v="2046" actId="700"/>
          <ac:spMkLst>
            <pc:docMk/>
            <pc:sldMk cId="3110110167" sldId="287"/>
            <ac:spMk id="10" creationId="{9085936C-D903-4B89-8A97-BCE7E67F36DD}"/>
          </ac:spMkLst>
        </pc:spChg>
        <pc:spChg chg="add del mod ord">
          <ac:chgData name="Dinesh" userId="30d1af48bdfa63b7" providerId="LiveId" clId="{CAE657D9-A37F-478A-A9A5-C20A37BE3C3A}" dt="2021-12-07T19:42:53.240" v="2046" actId="700"/>
          <ac:spMkLst>
            <pc:docMk/>
            <pc:sldMk cId="3110110167" sldId="287"/>
            <ac:spMk id="11" creationId="{7008C183-BB47-404D-8D25-6846B148725F}"/>
          </ac:spMkLst>
        </pc:spChg>
        <pc:spChg chg="add del mod ord">
          <ac:chgData name="Dinesh" userId="30d1af48bdfa63b7" providerId="LiveId" clId="{CAE657D9-A37F-478A-A9A5-C20A37BE3C3A}" dt="2021-12-07T19:42:53.240" v="2046" actId="700"/>
          <ac:spMkLst>
            <pc:docMk/>
            <pc:sldMk cId="3110110167" sldId="287"/>
            <ac:spMk id="12" creationId="{3F6701FB-23AC-4B37-A694-E0DBFB5B9B49}"/>
          </ac:spMkLst>
        </pc:spChg>
        <pc:spChg chg="add del mod ord">
          <ac:chgData name="Dinesh" userId="30d1af48bdfa63b7" providerId="LiveId" clId="{CAE657D9-A37F-478A-A9A5-C20A37BE3C3A}" dt="2021-12-07T19:42:53.240" v="2046" actId="700"/>
          <ac:spMkLst>
            <pc:docMk/>
            <pc:sldMk cId="3110110167" sldId="287"/>
            <ac:spMk id="13" creationId="{154DCDEE-7944-4912-AAFE-AF83789FE535}"/>
          </ac:spMkLst>
        </pc:spChg>
        <pc:spChg chg="add mod ord">
          <ac:chgData name="Dinesh" userId="30d1af48bdfa63b7" providerId="LiveId" clId="{CAE657D9-A37F-478A-A9A5-C20A37BE3C3A}" dt="2021-12-07T19:43:21.704" v="2079"/>
          <ac:spMkLst>
            <pc:docMk/>
            <pc:sldMk cId="3110110167" sldId="287"/>
            <ac:spMk id="14" creationId="{4FDF57DD-4CEC-4A0A-8BA6-14FD7D456D5A}"/>
          </ac:spMkLst>
        </pc:spChg>
        <pc:spChg chg="add mod ord">
          <ac:chgData name="Dinesh" userId="30d1af48bdfa63b7" providerId="LiveId" clId="{CAE657D9-A37F-478A-A9A5-C20A37BE3C3A}" dt="2021-12-07T19:43:29.713" v="2098" actId="20577"/>
          <ac:spMkLst>
            <pc:docMk/>
            <pc:sldMk cId="3110110167" sldId="287"/>
            <ac:spMk id="15" creationId="{425FABA9-A23D-4B77-A689-9160727AC18D}"/>
          </ac:spMkLst>
        </pc:spChg>
        <pc:picChg chg="del">
          <ac:chgData name="Dinesh" userId="30d1af48bdfa63b7" providerId="LiveId" clId="{CAE657D9-A37F-478A-A9A5-C20A37BE3C3A}" dt="2021-12-07T19:36:50.627" v="2017" actId="478"/>
          <ac:picMkLst>
            <pc:docMk/>
            <pc:sldMk cId="3110110167" sldId="287"/>
            <ac:picMk id="9" creationId="{0AC7D36B-D616-4736-9AA5-1AB7FC81969F}"/>
          </ac:picMkLst>
        </pc:picChg>
        <pc:picChg chg="add mod">
          <ac:chgData name="Dinesh" userId="30d1af48bdfa63b7" providerId="LiveId" clId="{CAE657D9-A37F-478A-A9A5-C20A37BE3C3A}" dt="2021-12-07T19:43:47.236" v="2104" actId="1076"/>
          <ac:picMkLst>
            <pc:docMk/>
            <pc:sldMk cId="3110110167" sldId="287"/>
            <ac:picMk id="17" creationId="{67570CC7-470E-4FBE-90A2-1EC7906D1D29}"/>
          </ac:picMkLst>
        </pc:picChg>
        <pc:picChg chg="add mod">
          <ac:chgData name="Dinesh" userId="30d1af48bdfa63b7" providerId="LiveId" clId="{CAE657D9-A37F-478A-A9A5-C20A37BE3C3A}" dt="2021-12-07T19:44:14.795" v="2143" actId="1038"/>
          <ac:picMkLst>
            <pc:docMk/>
            <pc:sldMk cId="3110110167" sldId="287"/>
            <ac:picMk id="19" creationId="{43F6F832-EDFC-4C70-87BB-754BD61473AD}"/>
          </ac:picMkLst>
        </pc:picChg>
      </pc:sldChg>
      <pc:sldChg chg="addSp delSp modSp mod modClrScheme chgLayout">
        <pc:chgData name="Dinesh" userId="30d1af48bdfa63b7" providerId="LiveId" clId="{CAE657D9-A37F-478A-A9A5-C20A37BE3C3A}" dt="2021-12-07T19:56:18.023" v="2221" actId="1076"/>
        <pc:sldMkLst>
          <pc:docMk/>
          <pc:sldMk cId="2045510636" sldId="288"/>
        </pc:sldMkLst>
        <pc:spChg chg="mod ord">
          <ac:chgData name="Dinesh" userId="30d1af48bdfa63b7" providerId="LiveId" clId="{CAE657D9-A37F-478A-A9A5-C20A37BE3C3A}" dt="2021-12-07T19:56:10.343" v="2220" actId="20577"/>
          <ac:spMkLst>
            <pc:docMk/>
            <pc:sldMk cId="2045510636" sldId="288"/>
            <ac:spMk id="2" creationId="{F5B2ACAE-2515-4BC5-AADF-E1DC33FFEEB9}"/>
          </ac:spMkLst>
        </pc:spChg>
        <pc:spChg chg="add del mod ord">
          <ac:chgData name="Dinesh" userId="30d1af48bdfa63b7" providerId="LiveId" clId="{CAE657D9-A37F-478A-A9A5-C20A37BE3C3A}" dt="2021-12-07T19:45:17.993" v="2154" actId="700"/>
          <ac:spMkLst>
            <pc:docMk/>
            <pc:sldMk cId="2045510636" sldId="288"/>
            <ac:spMk id="5" creationId="{DCF5E3C7-E69C-47E5-8885-C2A722ACD28F}"/>
          </ac:spMkLst>
        </pc:spChg>
        <pc:spChg chg="add del mod ord">
          <ac:chgData name="Dinesh" userId="30d1af48bdfa63b7" providerId="LiveId" clId="{CAE657D9-A37F-478A-A9A5-C20A37BE3C3A}" dt="2021-12-07T19:55:05.249" v="2195" actId="931"/>
          <ac:spMkLst>
            <pc:docMk/>
            <pc:sldMk cId="2045510636" sldId="288"/>
            <ac:spMk id="6" creationId="{B4DEE7B8-4C70-47FC-9175-74E53C1E8FD6}"/>
          </ac:spMkLst>
        </pc:spChg>
        <pc:spChg chg="add del mod ord">
          <ac:chgData name="Dinesh" userId="30d1af48bdfa63b7" providerId="LiveId" clId="{CAE657D9-A37F-478A-A9A5-C20A37BE3C3A}" dt="2021-12-07T19:55:09.602" v="2196" actId="478"/>
          <ac:spMkLst>
            <pc:docMk/>
            <pc:sldMk cId="2045510636" sldId="288"/>
            <ac:spMk id="7" creationId="{5601807A-490A-4D12-87C0-B4057E1428DF}"/>
          </ac:spMkLst>
        </pc:spChg>
        <pc:picChg chg="del">
          <ac:chgData name="Dinesh" userId="30d1af48bdfa63b7" providerId="LiveId" clId="{CAE657D9-A37F-478A-A9A5-C20A37BE3C3A}" dt="2021-12-07T19:45:03.659" v="2151" actId="478"/>
          <ac:picMkLst>
            <pc:docMk/>
            <pc:sldMk cId="2045510636" sldId="288"/>
            <ac:picMk id="4" creationId="{AEB06558-AA0D-4EFD-BC6A-2668CFD7FD93}"/>
          </ac:picMkLst>
        </pc:picChg>
        <pc:picChg chg="add mod">
          <ac:chgData name="Dinesh" userId="30d1af48bdfa63b7" providerId="LiveId" clId="{CAE657D9-A37F-478A-A9A5-C20A37BE3C3A}" dt="2021-12-07T19:56:18.023" v="2221" actId="1076"/>
          <ac:picMkLst>
            <pc:docMk/>
            <pc:sldMk cId="2045510636" sldId="288"/>
            <ac:picMk id="9" creationId="{8CA153C5-DCD9-4857-B13F-B12CF44E4809}"/>
          </ac:picMkLst>
        </pc:picChg>
      </pc:sldChg>
      <pc:sldChg chg="del">
        <pc:chgData name="Dinesh" userId="30d1af48bdfa63b7" providerId="LiveId" clId="{CAE657D9-A37F-478A-A9A5-C20A37BE3C3A}" dt="2021-12-07T19:45:29.207" v="2156" actId="47"/>
        <pc:sldMkLst>
          <pc:docMk/>
          <pc:sldMk cId="2575594099" sldId="289"/>
        </pc:sldMkLst>
      </pc:sldChg>
      <pc:sldChg chg="del">
        <pc:chgData name="Dinesh" userId="30d1af48bdfa63b7" providerId="LiveId" clId="{CAE657D9-A37F-478A-A9A5-C20A37BE3C3A}" dt="2021-12-07T19:45:31.316" v="2157" actId="47"/>
        <pc:sldMkLst>
          <pc:docMk/>
          <pc:sldMk cId="1592554613" sldId="290"/>
        </pc:sldMkLst>
      </pc:sldChg>
      <pc:sldChg chg="del">
        <pc:chgData name="Dinesh" userId="30d1af48bdfa63b7" providerId="LiveId" clId="{CAE657D9-A37F-478A-A9A5-C20A37BE3C3A}" dt="2021-12-07T19:45:35.911" v="2158" actId="47"/>
        <pc:sldMkLst>
          <pc:docMk/>
          <pc:sldMk cId="2204677070" sldId="291"/>
        </pc:sldMkLst>
      </pc:sldChg>
      <pc:sldChg chg="addSp modSp mod ord">
        <pc:chgData name="Dinesh" userId="30d1af48bdfa63b7" providerId="LiveId" clId="{CAE657D9-A37F-478A-A9A5-C20A37BE3C3A}" dt="2021-12-07T21:07:50.865" v="3092" actId="113"/>
        <pc:sldMkLst>
          <pc:docMk/>
          <pc:sldMk cId="4043737824" sldId="292"/>
        </pc:sldMkLst>
        <pc:spChg chg="mod">
          <ac:chgData name="Dinesh" userId="30d1af48bdfa63b7" providerId="LiveId" clId="{CAE657D9-A37F-478A-A9A5-C20A37BE3C3A}" dt="2021-12-07T15:17:43.456" v="73" actId="207"/>
          <ac:spMkLst>
            <pc:docMk/>
            <pc:sldMk cId="4043737824" sldId="292"/>
            <ac:spMk id="2" creationId="{78FD68DA-43BA-4508-8DE2-BA9BB7B2FA5B}"/>
          </ac:spMkLst>
        </pc:spChg>
        <pc:spChg chg="mod">
          <ac:chgData name="Dinesh" userId="30d1af48bdfa63b7" providerId="LiveId" clId="{CAE657D9-A37F-478A-A9A5-C20A37BE3C3A}" dt="2021-12-07T21:07:50.865" v="3092" actId="113"/>
          <ac:spMkLst>
            <pc:docMk/>
            <pc:sldMk cId="4043737824" sldId="292"/>
            <ac:spMk id="3" creationId="{A8E9CFF2-3777-4FF4-A759-8491175B0B7C}"/>
          </ac:spMkLst>
        </pc:spChg>
        <pc:spChg chg="add mod">
          <ac:chgData name="Dinesh" userId="30d1af48bdfa63b7" providerId="LiveId" clId="{CAE657D9-A37F-478A-A9A5-C20A37BE3C3A}" dt="2021-12-07T21:06:59.885" v="3073" actId="20577"/>
          <ac:spMkLst>
            <pc:docMk/>
            <pc:sldMk cId="4043737824" sldId="292"/>
            <ac:spMk id="7" creationId="{83866115-4612-49AB-B383-19B5EA11762F}"/>
          </ac:spMkLst>
        </pc:spChg>
        <pc:picChg chg="add mod ord">
          <ac:chgData name="Dinesh" userId="30d1af48bdfa63b7" providerId="LiveId" clId="{CAE657D9-A37F-478A-A9A5-C20A37BE3C3A}" dt="2021-12-07T15:15:09.701" v="5" actId="167"/>
          <ac:picMkLst>
            <pc:docMk/>
            <pc:sldMk cId="4043737824" sldId="292"/>
            <ac:picMk id="6" creationId="{E9387A4E-14C2-4AB6-BD40-112B1FB5E64D}"/>
          </ac:picMkLst>
        </pc:picChg>
      </pc:sldChg>
      <pc:sldChg chg="add del ord">
        <pc:chgData name="Dinesh" userId="30d1af48bdfa63b7" providerId="LiveId" clId="{CAE657D9-A37F-478A-A9A5-C20A37BE3C3A}" dt="2021-12-07T21:09:04.827" v="3095" actId="47"/>
        <pc:sldMkLst>
          <pc:docMk/>
          <pc:sldMk cId="1243806428" sldId="293"/>
        </pc:sldMkLst>
      </pc:sldChg>
      <pc:sldChg chg="addSp delSp modSp add mod modClrScheme chgLayout modNotesTx">
        <pc:chgData name="Dinesh" userId="30d1af48bdfa63b7" providerId="LiveId" clId="{CAE657D9-A37F-478A-A9A5-C20A37BE3C3A}" dt="2021-12-07T18:57:51.261" v="1764" actId="20577"/>
        <pc:sldMkLst>
          <pc:docMk/>
          <pc:sldMk cId="184080324" sldId="294"/>
        </pc:sldMkLst>
        <pc:spChg chg="del">
          <ac:chgData name="Dinesh" userId="30d1af48bdfa63b7" providerId="LiveId" clId="{CAE657D9-A37F-478A-A9A5-C20A37BE3C3A}" dt="2021-12-07T18:10:35.270" v="1179" actId="478"/>
          <ac:spMkLst>
            <pc:docMk/>
            <pc:sldMk cId="184080324" sldId="294"/>
            <ac:spMk id="2" creationId="{00000000-0000-0000-0000-000000000000}"/>
          </ac:spMkLst>
        </pc:spChg>
        <pc:spChg chg="del mod">
          <ac:chgData name="Dinesh" userId="30d1af48bdfa63b7" providerId="LiveId" clId="{CAE657D9-A37F-478A-A9A5-C20A37BE3C3A}" dt="2021-12-07T18:10:58.492" v="1184" actId="478"/>
          <ac:spMkLst>
            <pc:docMk/>
            <pc:sldMk cId="184080324" sldId="294"/>
            <ac:spMk id="4" creationId="{030C6C96-CE60-4FBE-BA80-4F6634905236}"/>
          </ac:spMkLst>
        </pc:spChg>
        <pc:spChg chg="add del mod">
          <ac:chgData name="Dinesh" userId="30d1af48bdfa63b7" providerId="LiveId" clId="{CAE657D9-A37F-478A-A9A5-C20A37BE3C3A}" dt="2021-12-07T18:10:39.623" v="1180" actId="478"/>
          <ac:spMkLst>
            <pc:docMk/>
            <pc:sldMk cId="184080324" sldId="294"/>
            <ac:spMk id="5" creationId="{20CD9943-5533-4F18-BD2B-FE98E7FDE870}"/>
          </ac:spMkLst>
        </pc:spChg>
        <pc:spChg chg="add del mod">
          <ac:chgData name="Dinesh" userId="30d1af48bdfa63b7" providerId="LiveId" clId="{CAE657D9-A37F-478A-A9A5-C20A37BE3C3A}" dt="2021-12-07T18:11:15.158" v="1186" actId="700"/>
          <ac:spMkLst>
            <pc:docMk/>
            <pc:sldMk cId="184080324" sldId="294"/>
            <ac:spMk id="7" creationId="{6F41EDF9-241A-464B-9C52-F2BB2C4F41D9}"/>
          </ac:spMkLst>
        </pc:spChg>
        <pc:spChg chg="del">
          <ac:chgData name="Dinesh" userId="30d1af48bdfa63b7" providerId="LiveId" clId="{CAE657D9-A37F-478A-A9A5-C20A37BE3C3A}" dt="2021-12-07T18:11:04.097" v="1185" actId="478"/>
          <ac:spMkLst>
            <pc:docMk/>
            <pc:sldMk cId="184080324" sldId="294"/>
            <ac:spMk id="11" creationId="{29EDABFF-CC75-4619-9BBF-21E1B1E8D756}"/>
          </ac:spMkLst>
        </pc:spChg>
        <pc:spChg chg="del">
          <ac:chgData name="Dinesh" userId="30d1af48bdfa63b7" providerId="LiveId" clId="{CAE657D9-A37F-478A-A9A5-C20A37BE3C3A}" dt="2021-12-07T18:11:04.097" v="1185" actId="478"/>
          <ac:spMkLst>
            <pc:docMk/>
            <pc:sldMk cId="184080324" sldId="294"/>
            <ac:spMk id="12" creationId="{CF4EFF82-8911-403A-95EC-F224512DDD2B}"/>
          </ac:spMkLst>
        </pc:spChg>
        <pc:spChg chg="del">
          <ac:chgData name="Dinesh" userId="30d1af48bdfa63b7" providerId="LiveId" clId="{CAE657D9-A37F-478A-A9A5-C20A37BE3C3A}" dt="2021-12-07T18:11:04.097" v="1185" actId="478"/>
          <ac:spMkLst>
            <pc:docMk/>
            <pc:sldMk cId="184080324" sldId="294"/>
            <ac:spMk id="13" creationId="{AC1C96ED-6CF6-4A2B-8CAF-813FE9CD6CB9}"/>
          </ac:spMkLst>
        </pc:spChg>
        <pc:spChg chg="del">
          <ac:chgData name="Dinesh" userId="30d1af48bdfa63b7" providerId="LiveId" clId="{CAE657D9-A37F-478A-A9A5-C20A37BE3C3A}" dt="2021-12-07T18:11:04.097" v="1185" actId="478"/>
          <ac:spMkLst>
            <pc:docMk/>
            <pc:sldMk cId="184080324" sldId="294"/>
            <ac:spMk id="14" creationId="{A0E613B3-26D1-42A1-B8B7-868C5E17657A}"/>
          </ac:spMkLst>
        </pc:spChg>
        <pc:spChg chg="add del mod ord">
          <ac:chgData name="Dinesh" userId="30d1af48bdfa63b7" providerId="LiveId" clId="{CAE657D9-A37F-478A-A9A5-C20A37BE3C3A}" dt="2021-12-07T18:11:15.158" v="1186" actId="700"/>
          <ac:spMkLst>
            <pc:docMk/>
            <pc:sldMk cId="184080324" sldId="294"/>
            <ac:spMk id="15" creationId="{5D3FCACE-5E9C-4C52-BC97-483C29B3587A}"/>
          </ac:spMkLst>
        </pc:spChg>
        <pc:spChg chg="add del mod">
          <ac:chgData name="Dinesh" userId="30d1af48bdfa63b7" providerId="LiveId" clId="{CAE657D9-A37F-478A-A9A5-C20A37BE3C3A}" dt="2021-12-07T18:11:15.158" v="1186" actId="700"/>
          <ac:spMkLst>
            <pc:docMk/>
            <pc:sldMk cId="184080324" sldId="294"/>
            <ac:spMk id="17" creationId="{2B51AF13-15A6-4FAE-908F-BB87EBB3A043}"/>
          </ac:spMkLst>
        </pc:spChg>
        <pc:spChg chg="add del mod ord">
          <ac:chgData name="Dinesh" userId="30d1af48bdfa63b7" providerId="LiveId" clId="{CAE657D9-A37F-478A-A9A5-C20A37BE3C3A}" dt="2021-12-07T18:11:15.158" v="1186" actId="700"/>
          <ac:spMkLst>
            <pc:docMk/>
            <pc:sldMk cId="184080324" sldId="294"/>
            <ac:spMk id="19" creationId="{B28B1C76-31CD-41A5-9E76-6C8FE3BBA4EC}"/>
          </ac:spMkLst>
        </pc:spChg>
        <pc:spChg chg="add del mod ord">
          <ac:chgData name="Dinesh" userId="30d1af48bdfa63b7" providerId="LiveId" clId="{CAE657D9-A37F-478A-A9A5-C20A37BE3C3A}" dt="2021-12-07T18:26:49.212" v="1190" actId="478"/>
          <ac:spMkLst>
            <pc:docMk/>
            <pc:sldMk cId="184080324" sldId="294"/>
            <ac:spMk id="20" creationId="{9E1F51A7-A7D6-47F0-B4FA-D246F5322419}"/>
          </ac:spMkLst>
        </pc:spChg>
        <pc:spChg chg="add del mod ord">
          <ac:chgData name="Dinesh" userId="30d1af48bdfa63b7" providerId="LiveId" clId="{CAE657D9-A37F-478A-A9A5-C20A37BE3C3A}" dt="2021-12-07T18:28:05.551" v="1201" actId="1957"/>
          <ac:spMkLst>
            <pc:docMk/>
            <pc:sldMk cId="184080324" sldId="294"/>
            <ac:spMk id="21" creationId="{518E7001-39D8-4CE9-AA4F-46755506CCE9}"/>
          </ac:spMkLst>
        </pc:spChg>
        <pc:spChg chg="add mod ord">
          <ac:chgData name="Dinesh" userId="30d1af48bdfa63b7" providerId="LiveId" clId="{CAE657D9-A37F-478A-A9A5-C20A37BE3C3A}" dt="2021-12-07T18:37:07.758" v="1294" actId="20577"/>
          <ac:spMkLst>
            <pc:docMk/>
            <pc:sldMk cId="184080324" sldId="294"/>
            <ac:spMk id="22" creationId="{DFF04E17-3093-42EC-8DEF-24EAFE2A3F63}"/>
          </ac:spMkLst>
        </pc:spChg>
        <pc:spChg chg="add mod">
          <ac:chgData name="Dinesh" userId="30d1af48bdfa63b7" providerId="LiveId" clId="{CAE657D9-A37F-478A-A9A5-C20A37BE3C3A}" dt="2021-12-07T18:36:44.808" v="1265" actId="313"/>
          <ac:spMkLst>
            <pc:docMk/>
            <pc:sldMk cId="184080324" sldId="294"/>
            <ac:spMk id="31" creationId="{ADC68FB8-0FA6-4863-A943-51CF87BE2F8F}"/>
          </ac:spMkLst>
        </pc:spChg>
        <pc:graphicFrameChg chg="add del mod">
          <ac:chgData name="Dinesh" userId="30d1af48bdfa63b7" providerId="LiveId" clId="{CAE657D9-A37F-478A-A9A5-C20A37BE3C3A}" dt="2021-12-07T18:32:54.731" v="1202" actId="478"/>
          <ac:graphicFrameMkLst>
            <pc:docMk/>
            <pc:sldMk cId="184080324" sldId="294"/>
            <ac:graphicFrameMk id="29" creationId="{7692FBF1-01D5-44BC-BD2E-BAEDBC812F7A}"/>
          </ac:graphicFrameMkLst>
        </pc:graphicFrameChg>
        <pc:picChg chg="del">
          <ac:chgData name="Dinesh" userId="30d1af48bdfa63b7" providerId="LiveId" clId="{CAE657D9-A37F-478A-A9A5-C20A37BE3C3A}" dt="2021-12-07T18:11:04.097" v="1185" actId="478"/>
          <ac:picMkLst>
            <pc:docMk/>
            <pc:sldMk cId="184080324" sldId="294"/>
            <ac:picMk id="8" creationId="{76DE94ED-1DB4-432F-BB8E-B530B8601C66}"/>
          </ac:picMkLst>
        </pc:picChg>
        <pc:picChg chg="del">
          <ac:chgData name="Dinesh" userId="30d1af48bdfa63b7" providerId="LiveId" clId="{CAE657D9-A37F-478A-A9A5-C20A37BE3C3A}" dt="2021-12-07T18:11:04.097" v="1185" actId="478"/>
          <ac:picMkLst>
            <pc:docMk/>
            <pc:sldMk cId="184080324" sldId="294"/>
            <ac:picMk id="10" creationId="{D118913B-9EA4-4E6B-AE42-8B33F84F800A}"/>
          </ac:picMkLst>
        </pc:picChg>
        <pc:picChg chg="add del">
          <ac:chgData name="Dinesh" userId="30d1af48bdfa63b7" providerId="LiveId" clId="{CAE657D9-A37F-478A-A9A5-C20A37BE3C3A}" dt="2021-12-07T18:27:19.216" v="1195" actId="478"/>
          <ac:picMkLst>
            <pc:docMk/>
            <pc:sldMk cId="184080324" sldId="294"/>
            <ac:picMk id="24" creationId="{485EEF21-FD54-42B1-8B97-A2BDEC281C6E}"/>
          </ac:picMkLst>
        </pc:picChg>
        <pc:picChg chg="add del">
          <ac:chgData name="Dinesh" userId="30d1af48bdfa63b7" providerId="LiveId" clId="{CAE657D9-A37F-478A-A9A5-C20A37BE3C3A}" dt="2021-12-07T18:27:29.961" v="1198" actId="478"/>
          <ac:picMkLst>
            <pc:docMk/>
            <pc:sldMk cId="184080324" sldId="294"/>
            <ac:picMk id="26" creationId="{A13B39D2-7ED0-4916-BD23-12E94EA977F5}"/>
          </ac:picMkLst>
        </pc:picChg>
        <pc:picChg chg="add mod">
          <ac:chgData name="Dinesh" userId="30d1af48bdfa63b7" providerId="LiveId" clId="{CAE657D9-A37F-478A-A9A5-C20A37BE3C3A}" dt="2021-12-07T18:37:11.192" v="1295" actId="1076"/>
          <ac:picMkLst>
            <pc:docMk/>
            <pc:sldMk cId="184080324" sldId="294"/>
            <ac:picMk id="33" creationId="{C848E15F-80D0-4592-8188-9F8A9A9C79E2}"/>
          </ac:picMkLst>
        </pc:picChg>
        <pc:picChg chg="add mod">
          <ac:chgData name="Dinesh" userId="30d1af48bdfa63b7" providerId="LiveId" clId="{CAE657D9-A37F-478A-A9A5-C20A37BE3C3A}" dt="2021-12-07T18:35:42.503" v="1209" actId="14100"/>
          <ac:picMkLst>
            <pc:docMk/>
            <pc:sldMk cId="184080324" sldId="294"/>
            <ac:picMk id="35" creationId="{553CAA28-C292-42E9-9ACB-BD17D688689E}"/>
          </ac:picMkLst>
        </pc:picChg>
        <pc:inkChg chg="add">
          <ac:chgData name="Dinesh" userId="30d1af48bdfa63b7" providerId="LiveId" clId="{CAE657D9-A37F-478A-A9A5-C20A37BE3C3A}" dt="2021-12-07T18:44:13.381" v="1452" actId="9405"/>
          <ac:inkMkLst>
            <pc:docMk/>
            <pc:sldMk cId="184080324" sldId="294"/>
            <ac:inkMk id="36" creationId="{EE51761A-CA6F-4D02-9443-A91B95E6E394}"/>
          </ac:inkMkLst>
        </pc:inkChg>
        <pc:inkChg chg="add">
          <ac:chgData name="Dinesh" userId="30d1af48bdfa63b7" providerId="LiveId" clId="{CAE657D9-A37F-478A-A9A5-C20A37BE3C3A}" dt="2021-12-07T18:44:14.276" v="1453" actId="9405"/>
          <ac:inkMkLst>
            <pc:docMk/>
            <pc:sldMk cId="184080324" sldId="294"/>
            <ac:inkMk id="37" creationId="{A100D7C9-5E3D-4C0D-A26D-A664A6AA7C65}"/>
          </ac:inkMkLst>
        </pc:inkChg>
        <pc:inkChg chg="add">
          <ac:chgData name="Dinesh" userId="30d1af48bdfa63b7" providerId="LiveId" clId="{CAE657D9-A37F-478A-A9A5-C20A37BE3C3A}" dt="2021-12-07T18:44:17.954" v="1454" actId="9405"/>
          <ac:inkMkLst>
            <pc:docMk/>
            <pc:sldMk cId="184080324" sldId="294"/>
            <ac:inkMk id="38" creationId="{11396E37-3CD4-4B7C-841F-CF1125DF029B}"/>
          </ac:inkMkLst>
        </pc:inkChg>
      </pc:sldChg>
      <pc:sldChg chg="addSp delSp modSp add mod modNotesTx">
        <pc:chgData name="Dinesh" userId="30d1af48bdfa63b7" providerId="LiveId" clId="{CAE657D9-A37F-478A-A9A5-C20A37BE3C3A}" dt="2021-12-07T18:58:40.397" v="1829" actId="20577"/>
        <pc:sldMkLst>
          <pc:docMk/>
          <pc:sldMk cId="2062546619" sldId="295"/>
        </pc:sldMkLst>
        <pc:spChg chg="mod">
          <ac:chgData name="Dinesh" userId="30d1af48bdfa63b7" providerId="LiveId" clId="{CAE657D9-A37F-478A-A9A5-C20A37BE3C3A}" dt="2021-12-07T18:43:34.274" v="1451" actId="20577"/>
          <ac:spMkLst>
            <pc:docMk/>
            <pc:sldMk cId="2062546619" sldId="295"/>
            <ac:spMk id="22" creationId="{DFF04E17-3093-42EC-8DEF-24EAFE2A3F63}"/>
          </ac:spMkLst>
        </pc:spChg>
        <pc:spChg chg="mod">
          <ac:chgData name="Dinesh" userId="30d1af48bdfa63b7" providerId="LiveId" clId="{CAE657D9-A37F-478A-A9A5-C20A37BE3C3A}" dt="2021-12-07T18:43:10.155" v="1405" actId="20577"/>
          <ac:spMkLst>
            <pc:docMk/>
            <pc:sldMk cId="2062546619" sldId="295"/>
            <ac:spMk id="31" creationId="{ADC68FB8-0FA6-4863-A943-51CF87BE2F8F}"/>
          </ac:spMkLst>
        </pc:spChg>
        <pc:picChg chg="add mod">
          <ac:chgData name="Dinesh" userId="30d1af48bdfa63b7" providerId="LiveId" clId="{CAE657D9-A37F-478A-A9A5-C20A37BE3C3A}" dt="2021-12-07T18:42:43.349" v="1331" actId="14100"/>
          <ac:picMkLst>
            <pc:docMk/>
            <pc:sldMk cId="2062546619" sldId="295"/>
            <ac:picMk id="3" creationId="{CA8DEA01-324C-40F1-8068-F0571063D9B1}"/>
          </ac:picMkLst>
        </pc:picChg>
        <pc:picChg chg="add mod">
          <ac:chgData name="Dinesh" userId="30d1af48bdfa63b7" providerId="LiveId" clId="{CAE657D9-A37F-478A-A9A5-C20A37BE3C3A}" dt="2021-12-07T18:42:49.018" v="1335" actId="1036"/>
          <ac:picMkLst>
            <pc:docMk/>
            <pc:sldMk cId="2062546619" sldId="295"/>
            <ac:picMk id="5" creationId="{BBF60A11-0379-40D6-831E-51DFA23E7DE4}"/>
          </ac:picMkLst>
        </pc:picChg>
        <pc:picChg chg="del">
          <ac:chgData name="Dinesh" userId="30d1af48bdfa63b7" providerId="LiveId" clId="{CAE657D9-A37F-478A-A9A5-C20A37BE3C3A}" dt="2021-12-07T18:39:56.170" v="1297" actId="478"/>
          <ac:picMkLst>
            <pc:docMk/>
            <pc:sldMk cId="2062546619" sldId="295"/>
            <ac:picMk id="33" creationId="{C848E15F-80D0-4592-8188-9F8A9A9C79E2}"/>
          </ac:picMkLst>
        </pc:picChg>
        <pc:picChg chg="del">
          <ac:chgData name="Dinesh" userId="30d1af48bdfa63b7" providerId="LiveId" clId="{CAE657D9-A37F-478A-A9A5-C20A37BE3C3A}" dt="2021-12-07T18:42:21.224" v="1308" actId="478"/>
          <ac:picMkLst>
            <pc:docMk/>
            <pc:sldMk cId="2062546619" sldId="295"/>
            <ac:picMk id="35" creationId="{553CAA28-C292-42E9-9ACB-BD17D688689E}"/>
          </ac:picMkLst>
        </pc:picChg>
      </pc:sldChg>
      <pc:sldChg chg="addSp delSp modSp add mod ord modNotesTx">
        <pc:chgData name="Dinesh" userId="30d1af48bdfa63b7" providerId="LiveId" clId="{CAE657D9-A37F-478A-A9A5-C20A37BE3C3A}" dt="2021-12-07T21:04:41.158" v="3052" actId="2711"/>
        <pc:sldMkLst>
          <pc:docMk/>
          <pc:sldMk cId="4092976282" sldId="296"/>
        </pc:sldMkLst>
        <pc:spChg chg="mod">
          <ac:chgData name="Dinesh" userId="30d1af48bdfa63b7" providerId="LiveId" clId="{CAE657D9-A37F-478A-A9A5-C20A37BE3C3A}" dt="2021-12-07T21:04:41.158" v="3052" actId="2711"/>
          <ac:spMkLst>
            <pc:docMk/>
            <pc:sldMk cId="4092976282" sldId="296"/>
            <ac:spMk id="2" creationId="{2C535924-8A8A-4389-82AE-39A352259247}"/>
          </ac:spMkLst>
        </pc:spChg>
        <pc:spChg chg="add del mod">
          <ac:chgData name="Dinesh" userId="30d1af48bdfa63b7" providerId="LiveId" clId="{CAE657D9-A37F-478A-A9A5-C20A37BE3C3A}" dt="2021-12-07T20:02:12.339" v="2243" actId="478"/>
          <ac:spMkLst>
            <pc:docMk/>
            <pc:sldMk cId="4092976282" sldId="296"/>
            <ac:spMk id="5" creationId="{A400EAA8-549A-46C2-9D9D-C3AB07CBB55C}"/>
          </ac:spMkLst>
        </pc:spChg>
        <pc:picChg chg="del">
          <ac:chgData name="Dinesh" userId="30d1af48bdfa63b7" providerId="LiveId" clId="{CAE657D9-A37F-478A-A9A5-C20A37BE3C3A}" dt="2021-12-07T20:02:01.135" v="2238" actId="478"/>
          <ac:picMkLst>
            <pc:docMk/>
            <pc:sldMk cId="4092976282" sldId="296"/>
            <ac:picMk id="4" creationId="{AE6DAFE7-58F2-4D2E-A6AB-0DE2486A693E}"/>
          </ac:picMkLst>
        </pc:picChg>
        <pc:picChg chg="add mod ord">
          <ac:chgData name="Dinesh" userId="30d1af48bdfa63b7" providerId="LiveId" clId="{CAE657D9-A37F-478A-A9A5-C20A37BE3C3A}" dt="2021-12-07T20:02:43.867" v="2305" actId="171"/>
          <ac:picMkLst>
            <pc:docMk/>
            <pc:sldMk cId="4092976282" sldId="296"/>
            <ac:picMk id="7" creationId="{C824A2AD-3128-4F0D-BD01-E90754D81ABD}"/>
          </ac:picMkLst>
        </pc:picChg>
        <pc:picChg chg="add mod">
          <ac:chgData name="Dinesh" userId="30d1af48bdfa63b7" providerId="LiveId" clId="{CAE657D9-A37F-478A-A9A5-C20A37BE3C3A}" dt="2021-12-07T20:03:31.490" v="2324" actId="1036"/>
          <ac:picMkLst>
            <pc:docMk/>
            <pc:sldMk cId="4092976282" sldId="296"/>
            <ac:picMk id="9" creationId="{41588F2C-AF05-444A-AA9C-9DA4A58F65B8}"/>
          </ac:picMkLst>
        </pc:picChg>
      </pc:sldChg>
      <pc:sldChg chg="addSp delSp modSp add mod modNotesTx">
        <pc:chgData name="Dinesh" userId="30d1af48bdfa63b7" providerId="LiveId" clId="{CAE657D9-A37F-478A-A9A5-C20A37BE3C3A}" dt="2021-12-07T20:29:16.037" v="2650" actId="20577"/>
        <pc:sldMkLst>
          <pc:docMk/>
          <pc:sldMk cId="1749298990" sldId="297"/>
        </pc:sldMkLst>
        <pc:spChg chg="del">
          <ac:chgData name="Dinesh" userId="30d1af48bdfa63b7" providerId="LiveId" clId="{CAE657D9-A37F-478A-A9A5-C20A37BE3C3A}" dt="2021-12-07T20:25:42.252" v="2480" actId="478"/>
          <ac:spMkLst>
            <pc:docMk/>
            <pc:sldMk cId="1749298990" sldId="297"/>
            <ac:spMk id="2" creationId="{8A4784C9-F26F-49E2-B04C-30853C31C8FE}"/>
          </ac:spMkLst>
        </pc:spChg>
        <pc:spChg chg="add del mod">
          <ac:chgData name="Dinesh" userId="30d1af48bdfa63b7" providerId="LiveId" clId="{CAE657D9-A37F-478A-A9A5-C20A37BE3C3A}" dt="2021-12-07T20:25:44.222" v="2482" actId="478"/>
          <ac:spMkLst>
            <pc:docMk/>
            <pc:sldMk cId="1749298990" sldId="297"/>
            <ac:spMk id="4" creationId="{C0C519F4-DAA0-4D99-A15F-E32F3EABB482}"/>
          </ac:spMkLst>
        </pc:spChg>
        <pc:spChg chg="mod">
          <ac:chgData name="Dinesh" userId="30d1af48bdfa63b7" providerId="LiveId" clId="{CAE657D9-A37F-478A-A9A5-C20A37BE3C3A}" dt="2021-12-07T20:27:42.457" v="2610" actId="20577"/>
          <ac:spMkLst>
            <pc:docMk/>
            <pc:sldMk cId="1749298990" sldId="297"/>
            <ac:spMk id="14" creationId="{4FDF57DD-4CEC-4A0A-8BA6-14FD7D456D5A}"/>
          </ac:spMkLst>
        </pc:spChg>
        <pc:spChg chg="mod">
          <ac:chgData name="Dinesh" userId="30d1af48bdfa63b7" providerId="LiveId" clId="{CAE657D9-A37F-478A-A9A5-C20A37BE3C3A}" dt="2021-12-07T20:28:11.777" v="2648" actId="20577"/>
          <ac:spMkLst>
            <pc:docMk/>
            <pc:sldMk cId="1749298990" sldId="297"/>
            <ac:spMk id="15" creationId="{425FABA9-A23D-4B77-A689-9160727AC18D}"/>
          </ac:spMkLst>
        </pc:spChg>
        <pc:picChg chg="add mod">
          <ac:chgData name="Dinesh" userId="30d1af48bdfa63b7" providerId="LiveId" clId="{CAE657D9-A37F-478A-A9A5-C20A37BE3C3A}" dt="2021-12-07T20:26:27.264" v="2513" actId="1036"/>
          <ac:picMkLst>
            <pc:docMk/>
            <pc:sldMk cId="1749298990" sldId="297"/>
            <ac:picMk id="6" creationId="{974F1FCE-472F-49CD-B907-EB07220CB971}"/>
          </ac:picMkLst>
        </pc:picChg>
        <pc:picChg chg="add mod">
          <ac:chgData name="Dinesh" userId="30d1af48bdfa63b7" providerId="LiveId" clId="{CAE657D9-A37F-478A-A9A5-C20A37BE3C3A}" dt="2021-12-07T20:26:49.872" v="2521" actId="1036"/>
          <ac:picMkLst>
            <pc:docMk/>
            <pc:sldMk cId="1749298990" sldId="297"/>
            <ac:picMk id="8" creationId="{92B7FF28-951B-4E1C-8440-3C362553B754}"/>
          </ac:picMkLst>
        </pc:picChg>
        <pc:picChg chg="del">
          <ac:chgData name="Dinesh" userId="30d1af48bdfa63b7" providerId="LiveId" clId="{CAE657D9-A37F-478A-A9A5-C20A37BE3C3A}" dt="2021-12-07T20:26:10.064" v="2485" actId="478"/>
          <ac:picMkLst>
            <pc:docMk/>
            <pc:sldMk cId="1749298990" sldId="297"/>
            <ac:picMk id="17" creationId="{67570CC7-470E-4FBE-90A2-1EC7906D1D29}"/>
          </ac:picMkLst>
        </pc:picChg>
        <pc:picChg chg="del">
          <ac:chgData name="Dinesh" userId="30d1af48bdfa63b7" providerId="LiveId" clId="{CAE657D9-A37F-478A-A9A5-C20A37BE3C3A}" dt="2021-12-07T20:26:39.131" v="2514" actId="478"/>
          <ac:picMkLst>
            <pc:docMk/>
            <pc:sldMk cId="1749298990" sldId="297"/>
            <ac:picMk id="19" creationId="{43F6F832-EDFC-4C70-87BB-754BD61473AD}"/>
          </ac:picMkLst>
        </pc:picChg>
      </pc:sldChg>
      <pc:sldChg chg="addSp delSp modSp new mod">
        <pc:chgData name="Dinesh" userId="30d1af48bdfa63b7" providerId="LiveId" clId="{CAE657D9-A37F-478A-A9A5-C20A37BE3C3A}" dt="2021-12-07T20:53:59.223" v="2823" actId="20577"/>
        <pc:sldMkLst>
          <pc:docMk/>
          <pc:sldMk cId="1500638819" sldId="298"/>
        </pc:sldMkLst>
        <pc:spChg chg="mod">
          <ac:chgData name="Dinesh" userId="30d1af48bdfa63b7" providerId="LiveId" clId="{CAE657D9-A37F-478A-A9A5-C20A37BE3C3A}" dt="2021-12-07T20:43:58.071" v="2729" actId="1076"/>
          <ac:spMkLst>
            <pc:docMk/>
            <pc:sldMk cId="1500638819" sldId="298"/>
            <ac:spMk id="2" creationId="{23D998B4-A06F-4CAF-BD58-0ECD04F4338C}"/>
          </ac:spMkLst>
        </pc:spChg>
        <pc:spChg chg="mod">
          <ac:chgData name="Dinesh" userId="30d1af48bdfa63b7" providerId="LiveId" clId="{CAE657D9-A37F-478A-A9A5-C20A37BE3C3A}" dt="2021-12-07T20:53:01.159" v="2786" actId="21"/>
          <ac:spMkLst>
            <pc:docMk/>
            <pc:sldMk cId="1500638819" sldId="298"/>
            <ac:spMk id="3" creationId="{4C85E70C-B532-467C-A6EA-F073642BEA3D}"/>
          </ac:spMkLst>
        </pc:spChg>
        <pc:spChg chg="add del mod">
          <ac:chgData name="Dinesh" userId="30d1af48bdfa63b7" providerId="LiveId" clId="{CAE657D9-A37F-478A-A9A5-C20A37BE3C3A}" dt="2021-12-07T20:53:59.223" v="2823" actId="20577"/>
          <ac:spMkLst>
            <pc:docMk/>
            <pc:sldMk cId="1500638819" sldId="298"/>
            <ac:spMk id="4" creationId="{4D82464C-4319-44EB-BA9C-BB57E4BF5FF0}"/>
          </ac:spMkLst>
        </pc:spChg>
        <pc:spChg chg="add mod">
          <ac:chgData name="Dinesh" userId="30d1af48bdfa63b7" providerId="LiveId" clId="{CAE657D9-A37F-478A-A9A5-C20A37BE3C3A}" dt="2021-12-07T20:53:08.865" v="2797"/>
          <ac:spMkLst>
            <pc:docMk/>
            <pc:sldMk cId="1500638819" sldId="298"/>
            <ac:spMk id="5" creationId="{6B80E81F-C65E-409F-A3CE-907C160E1A68}"/>
          </ac:spMkLst>
        </pc:spChg>
        <pc:spChg chg="add del mod">
          <ac:chgData name="Dinesh" userId="30d1af48bdfa63b7" providerId="LiveId" clId="{CAE657D9-A37F-478A-A9A5-C20A37BE3C3A}" dt="2021-12-07T20:43:57.709" v="2728" actId="22"/>
          <ac:spMkLst>
            <pc:docMk/>
            <pc:sldMk cId="1500638819" sldId="298"/>
            <ac:spMk id="13" creationId="{84313B1D-18A9-4273-BD96-D287EB0D8BE7}"/>
          </ac:spMkLst>
        </pc:spChg>
        <pc:picChg chg="add mod">
          <ac:chgData name="Dinesh" userId="30d1af48bdfa63b7" providerId="LiveId" clId="{CAE657D9-A37F-478A-A9A5-C20A37BE3C3A}" dt="2021-12-07T20:53:15.942" v="2799" actId="1076"/>
          <ac:picMkLst>
            <pc:docMk/>
            <pc:sldMk cId="1500638819" sldId="298"/>
            <ac:picMk id="7" creationId="{CDD22D24-5C7A-40B9-872C-9BCFEA2B3801}"/>
          </ac:picMkLst>
        </pc:picChg>
        <pc:picChg chg="add mod">
          <ac:chgData name="Dinesh" userId="30d1af48bdfa63b7" providerId="LiveId" clId="{CAE657D9-A37F-478A-A9A5-C20A37BE3C3A}" dt="2021-12-07T20:53:20.699" v="2800" actId="1076"/>
          <ac:picMkLst>
            <pc:docMk/>
            <pc:sldMk cId="1500638819" sldId="298"/>
            <ac:picMk id="9" creationId="{7A55F636-951E-4EA0-A0DB-0F9B19A009FB}"/>
          </ac:picMkLst>
        </pc:picChg>
        <pc:picChg chg="add del mod ord">
          <ac:chgData name="Dinesh" userId="30d1af48bdfa63b7" providerId="LiveId" clId="{CAE657D9-A37F-478A-A9A5-C20A37BE3C3A}" dt="2021-12-07T20:44:00.109" v="2733" actId="22"/>
          <ac:picMkLst>
            <pc:docMk/>
            <pc:sldMk cId="1500638819" sldId="298"/>
            <ac:picMk id="11" creationId="{F08670A5-3D99-4E4B-889F-766C8311D268}"/>
          </ac:picMkLst>
        </pc:picChg>
        <pc:picChg chg="add del mod">
          <ac:chgData name="Dinesh" userId="30d1af48bdfa63b7" providerId="LiveId" clId="{CAE657D9-A37F-478A-A9A5-C20A37BE3C3A}" dt="2021-12-07T20:53:29.180" v="2801" actId="478"/>
          <ac:picMkLst>
            <pc:docMk/>
            <pc:sldMk cId="1500638819" sldId="298"/>
            <ac:picMk id="15" creationId="{B305F672-7726-4A36-8EC9-3E326C959E7C}"/>
          </ac:picMkLst>
        </pc:picChg>
        <pc:picChg chg="add mod">
          <ac:chgData name="Dinesh" userId="30d1af48bdfa63b7" providerId="LiveId" clId="{CAE657D9-A37F-478A-A9A5-C20A37BE3C3A}" dt="2021-12-07T20:53:50.199" v="2803" actId="1076"/>
          <ac:picMkLst>
            <pc:docMk/>
            <pc:sldMk cId="1500638819" sldId="298"/>
            <ac:picMk id="17" creationId="{C9897A9B-54D3-4A64-8D58-369BD742EBC0}"/>
          </ac:picMkLst>
        </pc:picChg>
      </pc:sldChg>
      <pc:sldChg chg="addSp delSp modSp add mod">
        <pc:chgData name="Dinesh" userId="30d1af48bdfa63b7" providerId="LiveId" clId="{CAE657D9-A37F-478A-A9A5-C20A37BE3C3A}" dt="2021-12-07T20:56:16.498" v="2924" actId="20577"/>
        <pc:sldMkLst>
          <pc:docMk/>
          <pc:sldMk cId="1176727451" sldId="299"/>
        </pc:sldMkLst>
        <pc:spChg chg="mod">
          <ac:chgData name="Dinesh" userId="30d1af48bdfa63b7" providerId="LiveId" clId="{CAE657D9-A37F-478A-A9A5-C20A37BE3C3A}" dt="2021-12-07T20:54:39.502" v="2837" actId="20577"/>
          <ac:spMkLst>
            <pc:docMk/>
            <pc:sldMk cId="1176727451" sldId="299"/>
            <ac:spMk id="3" creationId="{4C85E70C-B532-467C-A6EA-F073642BEA3D}"/>
          </ac:spMkLst>
        </pc:spChg>
        <pc:spChg chg="mod">
          <ac:chgData name="Dinesh" userId="30d1af48bdfa63b7" providerId="LiveId" clId="{CAE657D9-A37F-478A-A9A5-C20A37BE3C3A}" dt="2021-12-07T20:56:16.498" v="2924" actId="20577"/>
          <ac:spMkLst>
            <pc:docMk/>
            <pc:sldMk cId="1176727451" sldId="299"/>
            <ac:spMk id="4" creationId="{4D82464C-4319-44EB-BA9C-BB57E4BF5FF0}"/>
          </ac:spMkLst>
        </pc:spChg>
        <pc:spChg chg="mod">
          <ac:chgData name="Dinesh" userId="30d1af48bdfa63b7" providerId="LiveId" clId="{CAE657D9-A37F-478A-A9A5-C20A37BE3C3A}" dt="2021-12-07T20:55:37.843" v="2907" actId="20577"/>
          <ac:spMkLst>
            <pc:docMk/>
            <pc:sldMk cId="1176727451" sldId="299"/>
            <ac:spMk id="5" creationId="{6B80E81F-C65E-409F-A3CE-907C160E1A68}"/>
          </ac:spMkLst>
        </pc:spChg>
        <pc:picChg chg="del">
          <ac:chgData name="Dinesh" userId="30d1af48bdfa63b7" providerId="LiveId" clId="{CAE657D9-A37F-478A-A9A5-C20A37BE3C3A}" dt="2021-12-07T20:46:50.999" v="2772" actId="478"/>
          <ac:picMkLst>
            <pc:docMk/>
            <pc:sldMk cId="1176727451" sldId="299"/>
            <ac:picMk id="7" creationId="{CDD22D24-5C7A-40B9-872C-9BCFEA2B3801}"/>
          </ac:picMkLst>
        </pc:picChg>
        <pc:picChg chg="add del mod">
          <ac:chgData name="Dinesh" userId="30d1af48bdfa63b7" providerId="LiveId" clId="{CAE657D9-A37F-478A-A9A5-C20A37BE3C3A}" dt="2021-12-07T20:54:27.940" v="2824" actId="478"/>
          <ac:picMkLst>
            <pc:docMk/>
            <pc:sldMk cId="1176727451" sldId="299"/>
            <ac:picMk id="8" creationId="{0DFD2309-5816-4C13-BB90-3387BDF54CDA}"/>
          </ac:picMkLst>
        </pc:picChg>
        <pc:picChg chg="del">
          <ac:chgData name="Dinesh" userId="30d1af48bdfa63b7" providerId="LiveId" clId="{CAE657D9-A37F-478A-A9A5-C20A37BE3C3A}" dt="2021-12-07T20:55:13.914" v="2838" actId="478"/>
          <ac:picMkLst>
            <pc:docMk/>
            <pc:sldMk cId="1176727451" sldId="299"/>
            <ac:picMk id="9" creationId="{7A55F636-951E-4EA0-A0DB-0F9B19A009FB}"/>
          </ac:picMkLst>
        </pc:picChg>
        <pc:picChg chg="add mod">
          <ac:chgData name="Dinesh" userId="30d1af48bdfa63b7" providerId="LiveId" clId="{CAE657D9-A37F-478A-A9A5-C20A37BE3C3A}" dt="2021-12-07T20:54:33.210" v="2826" actId="1076"/>
          <ac:picMkLst>
            <pc:docMk/>
            <pc:sldMk cId="1176727451" sldId="299"/>
            <ac:picMk id="11" creationId="{40F168D4-A19F-4C43-AF24-101AAD08AD40}"/>
          </ac:picMkLst>
        </pc:picChg>
        <pc:picChg chg="add mod">
          <ac:chgData name="Dinesh" userId="30d1af48bdfa63b7" providerId="LiveId" clId="{CAE657D9-A37F-478A-A9A5-C20A37BE3C3A}" dt="2021-12-07T20:55:23.969" v="2886" actId="1035"/>
          <ac:picMkLst>
            <pc:docMk/>
            <pc:sldMk cId="1176727451" sldId="299"/>
            <ac:picMk id="13" creationId="{88CE210F-1FE2-423A-B15E-1DCFEA1116B7}"/>
          </ac:picMkLst>
        </pc:picChg>
        <pc:picChg chg="del">
          <ac:chgData name="Dinesh" userId="30d1af48bdfa63b7" providerId="LiveId" clId="{CAE657D9-A37F-478A-A9A5-C20A37BE3C3A}" dt="2021-12-07T20:55:58.822" v="2908" actId="478"/>
          <ac:picMkLst>
            <pc:docMk/>
            <pc:sldMk cId="1176727451" sldId="299"/>
            <ac:picMk id="15" creationId="{B305F672-7726-4A36-8EC9-3E326C959E7C}"/>
          </ac:picMkLst>
        </pc:picChg>
        <pc:picChg chg="add mod">
          <ac:chgData name="Dinesh" userId="30d1af48bdfa63b7" providerId="LiveId" clId="{CAE657D9-A37F-478A-A9A5-C20A37BE3C3A}" dt="2021-12-07T20:56:03.709" v="2910" actId="1076"/>
          <ac:picMkLst>
            <pc:docMk/>
            <pc:sldMk cId="1176727451" sldId="299"/>
            <ac:picMk id="16" creationId="{B682C8BB-7994-4FF2-BE41-92C03E55B269}"/>
          </ac:picMkLst>
        </pc:picChg>
      </pc:sldChg>
      <pc:sldChg chg="addSp delSp modSp add mod modNotesTx">
        <pc:chgData name="Dinesh" userId="30d1af48bdfa63b7" providerId="LiveId" clId="{CAE657D9-A37F-478A-A9A5-C20A37BE3C3A}" dt="2021-12-07T21:04:03.368" v="3049" actId="2711"/>
        <pc:sldMkLst>
          <pc:docMk/>
          <pc:sldMk cId="3059988023" sldId="300"/>
        </pc:sldMkLst>
        <pc:spChg chg="mod">
          <ac:chgData name="Dinesh" userId="30d1af48bdfa63b7" providerId="LiveId" clId="{CAE657D9-A37F-478A-A9A5-C20A37BE3C3A}" dt="2021-12-07T21:04:03.368" v="3049" actId="2711"/>
          <ac:spMkLst>
            <pc:docMk/>
            <pc:sldMk cId="3059988023" sldId="300"/>
            <ac:spMk id="2" creationId="{2C535924-8A8A-4389-82AE-39A352259247}"/>
          </ac:spMkLst>
        </pc:spChg>
        <pc:spChg chg="add del mod">
          <ac:chgData name="Dinesh" userId="30d1af48bdfa63b7" providerId="LiveId" clId="{CAE657D9-A37F-478A-A9A5-C20A37BE3C3A}" dt="2021-12-07T21:00:51.959" v="2938" actId="22"/>
          <ac:spMkLst>
            <pc:docMk/>
            <pc:sldMk cId="3059988023" sldId="300"/>
            <ac:spMk id="5" creationId="{EAAAA138-AC46-4C3F-BE40-CA20D3EC6FD0}"/>
          </ac:spMkLst>
        </pc:spChg>
        <pc:picChg chg="del">
          <ac:chgData name="Dinesh" userId="30d1af48bdfa63b7" providerId="LiveId" clId="{CAE657D9-A37F-478A-A9A5-C20A37BE3C3A}" dt="2021-12-07T21:00:23.829" v="2935" actId="478"/>
          <ac:picMkLst>
            <pc:docMk/>
            <pc:sldMk cId="3059988023" sldId="300"/>
            <ac:picMk id="4" creationId="{AE6DAFE7-58F2-4D2E-A6AB-0DE2486A693E}"/>
          </ac:picMkLst>
        </pc:picChg>
        <pc:picChg chg="add mod ord">
          <ac:chgData name="Dinesh" userId="30d1af48bdfa63b7" providerId="LiveId" clId="{CAE657D9-A37F-478A-A9A5-C20A37BE3C3A}" dt="2021-12-07T21:00:51.959" v="2938" actId="22"/>
          <ac:picMkLst>
            <pc:docMk/>
            <pc:sldMk cId="3059988023" sldId="300"/>
            <ac:picMk id="7" creationId="{08CA734D-2956-4234-9AE5-E38584A1AA8A}"/>
          </ac:picMkLst>
        </pc:picChg>
      </pc:sldChg>
      <pc:sldChg chg="addSp delSp modSp add mod modNotesTx">
        <pc:chgData name="Dinesh" userId="30d1af48bdfa63b7" providerId="LiveId" clId="{CAE657D9-A37F-478A-A9A5-C20A37BE3C3A}" dt="2021-12-07T21:04:13.804" v="3050" actId="2711"/>
        <pc:sldMkLst>
          <pc:docMk/>
          <pc:sldMk cId="667759470" sldId="301"/>
        </pc:sldMkLst>
        <pc:spChg chg="mod">
          <ac:chgData name="Dinesh" userId="30d1af48bdfa63b7" providerId="LiveId" clId="{CAE657D9-A37F-478A-A9A5-C20A37BE3C3A}" dt="2021-12-07T21:04:13.804" v="3050" actId="2711"/>
          <ac:spMkLst>
            <pc:docMk/>
            <pc:sldMk cId="667759470" sldId="301"/>
            <ac:spMk id="2" creationId="{2C535924-8A8A-4389-82AE-39A352259247}"/>
          </ac:spMkLst>
        </pc:spChg>
        <pc:spChg chg="del mod">
          <ac:chgData name="Dinesh" userId="30d1af48bdfa63b7" providerId="LiveId" clId="{CAE657D9-A37F-478A-A9A5-C20A37BE3C3A}" dt="2021-12-07T21:01:42.878" v="2944" actId="22"/>
          <ac:spMkLst>
            <pc:docMk/>
            <pc:sldMk cId="667759470" sldId="301"/>
            <ac:spMk id="5" creationId="{EAAAA138-AC46-4C3F-BE40-CA20D3EC6FD0}"/>
          </ac:spMkLst>
        </pc:spChg>
        <pc:picChg chg="add mod ord">
          <ac:chgData name="Dinesh" userId="30d1af48bdfa63b7" providerId="LiveId" clId="{CAE657D9-A37F-478A-A9A5-C20A37BE3C3A}" dt="2021-12-07T21:01:42.878" v="2944" actId="22"/>
          <ac:picMkLst>
            <pc:docMk/>
            <pc:sldMk cId="667759470" sldId="301"/>
            <ac:picMk id="4" creationId="{0CAB0149-2D79-42F2-8094-2A8CC8E17199}"/>
          </ac:picMkLst>
        </pc:picChg>
      </pc:sldChg>
      <pc:sldChg chg="new del">
        <pc:chgData name="Dinesh" userId="30d1af48bdfa63b7" providerId="LiveId" clId="{CAE657D9-A37F-478A-A9A5-C20A37BE3C3A}" dt="2021-12-07T21:12:21.058" v="3147" actId="47"/>
        <pc:sldMkLst>
          <pc:docMk/>
          <pc:sldMk cId="2346669122" sldId="302"/>
        </pc:sldMkLst>
      </pc:sldChg>
      <pc:sldChg chg="modSp new mod">
        <pc:chgData name="Dinesh" userId="30d1af48bdfa63b7" providerId="LiveId" clId="{CAE657D9-A37F-478A-A9A5-C20A37BE3C3A}" dt="2021-12-07T21:18:54.276" v="3241" actId="123"/>
        <pc:sldMkLst>
          <pc:docMk/>
          <pc:sldMk cId="3514925246" sldId="302"/>
        </pc:sldMkLst>
        <pc:spChg chg="mod">
          <ac:chgData name="Dinesh" userId="30d1af48bdfa63b7" providerId="LiveId" clId="{CAE657D9-A37F-478A-A9A5-C20A37BE3C3A}" dt="2021-12-07T21:12:57.677" v="3151"/>
          <ac:spMkLst>
            <pc:docMk/>
            <pc:sldMk cId="3514925246" sldId="302"/>
            <ac:spMk id="2" creationId="{9C8427AC-AEAC-4556-89B0-7FF347F87F33}"/>
          </ac:spMkLst>
        </pc:spChg>
        <pc:spChg chg="mod">
          <ac:chgData name="Dinesh" userId="30d1af48bdfa63b7" providerId="LiveId" clId="{CAE657D9-A37F-478A-A9A5-C20A37BE3C3A}" dt="2021-12-07T21:18:54.276" v="3241" actId="123"/>
          <ac:spMkLst>
            <pc:docMk/>
            <pc:sldMk cId="3514925246" sldId="302"/>
            <ac:spMk id="3" creationId="{22C96D9B-EFAB-4B2F-A1D6-685D48BDC41D}"/>
          </ac:spMkLst>
        </pc:spChg>
      </pc:sldChg>
      <pc:sldChg chg="modSp new mod">
        <pc:chgData name="Dinesh" userId="30d1af48bdfa63b7" providerId="LiveId" clId="{CAE657D9-A37F-478A-A9A5-C20A37BE3C3A}" dt="2021-12-07T21:23:06.387" v="3324" actId="20577"/>
        <pc:sldMkLst>
          <pc:docMk/>
          <pc:sldMk cId="1571888876" sldId="303"/>
        </pc:sldMkLst>
        <pc:spChg chg="mod">
          <ac:chgData name="Dinesh" userId="30d1af48bdfa63b7" providerId="LiveId" clId="{CAE657D9-A37F-478A-A9A5-C20A37BE3C3A}" dt="2021-12-07T21:20:34.602" v="3259"/>
          <ac:spMkLst>
            <pc:docMk/>
            <pc:sldMk cId="1571888876" sldId="303"/>
            <ac:spMk id="2" creationId="{5A8A2886-BCDD-49A5-A219-71841A1E96B1}"/>
          </ac:spMkLst>
        </pc:spChg>
        <pc:spChg chg="mod">
          <ac:chgData name="Dinesh" userId="30d1af48bdfa63b7" providerId="LiveId" clId="{CAE657D9-A37F-478A-A9A5-C20A37BE3C3A}" dt="2021-12-07T21:23:06.387" v="3324" actId="20577"/>
          <ac:spMkLst>
            <pc:docMk/>
            <pc:sldMk cId="1571888876" sldId="303"/>
            <ac:spMk id="3" creationId="{2D798EDC-DC72-4354-818F-8BB4EAD3ED8C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30d1af48bdfa63b7/Documents/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[Book1.xlsx]Sheet2!PivotTable1</c:name>
    <c:fmtId val="19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Sheet2!$B$3:$B$4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Sheet2!$A$5:$A$20</c:f>
              <c:strCache>
                <c:ptCount val="15"/>
                <c:pt idx="0">
                  <c:v>Banjara Hills Hills</c:v>
                </c:pt>
                <c:pt idx="1">
                  <c:v>Chintal</c:v>
                </c:pt>
                <c:pt idx="2">
                  <c:v>Gachibowli</c:v>
                </c:pt>
                <c:pt idx="3">
                  <c:v>Gandhi</c:v>
                </c:pt>
                <c:pt idx="4">
                  <c:v>Hasthinapuram</c:v>
                </c:pt>
                <c:pt idx="5">
                  <c:v>Hi</c:v>
                </c:pt>
                <c:pt idx="6">
                  <c:v>Himayath</c:v>
                </c:pt>
                <c:pt idx="7">
                  <c:v>HITEC</c:v>
                </c:pt>
                <c:pt idx="8">
                  <c:v>Jubilee Hills</c:v>
                </c:pt>
                <c:pt idx="9">
                  <c:v>Kachiguda</c:v>
                </c:pt>
                <c:pt idx="10">
                  <c:v>Manchirevula</c:v>
                </c:pt>
                <c:pt idx="11">
                  <c:v>Pragathi</c:v>
                </c:pt>
                <c:pt idx="12">
                  <c:v>Sindhi</c:v>
                </c:pt>
                <c:pt idx="13">
                  <c:v>Suchitra</c:v>
                </c:pt>
                <c:pt idx="14">
                  <c:v>Whitefields</c:v>
                </c:pt>
              </c:strCache>
            </c:strRef>
          </c:cat>
          <c:val>
            <c:numRef>
              <c:f>Sheet2!$B$5:$B$20</c:f>
              <c:numCache>
                <c:formatCode>General</c:formatCode>
                <c:ptCount val="15"/>
                <c:pt idx="0">
                  <c:v>12000</c:v>
                </c:pt>
                <c:pt idx="1">
                  <c:v>6200</c:v>
                </c:pt>
                <c:pt idx="2">
                  <c:v>15000</c:v>
                </c:pt>
                <c:pt idx="6">
                  <c:v>11000</c:v>
                </c:pt>
                <c:pt idx="7">
                  <c:v>10000</c:v>
                </c:pt>
                <c:pt idx="8">
                  <c:v>16000</c:v>
                </c:pt>
                <c:pt idx="9">
                  <c:v>17000</c:v>
                </c:pt>
                <c:pt idx="12">
                  <c:v>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3F-45C0-A230-D784DB7CDAD0}"/>
            </c:ext>
          </c:extLst>
        </c:ser>
        <c:ser>
          <c:idx val="1"/>
          <c:order val="1"/>
          <c:tx>
            <c:strRef>
              <c:f>Sheet2!$C$3:$C$4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Sheet2!$A$5:$A$20</c:f>
              <c:strCache>
                <c:ptCount val="15"/>
                <c:pt idx="0">
                  <c:v>Banjara Hills Hills</c:v>
                </c:pt>
                <c:pt idx="1">
                  <c:v>Chintal</c:v>
                </c:pt>
                <c:pt idx="2">
                  <c:v>Gachibowli</c:v>
                </c:pt>
                <c:pt idx="3">
                  <c:v>Gandhi</c:v>
                </c:pt>
                <c:pt idx="4">
                  <c:v>Hasthinapuram</c:v>
                </c:pt>
                <c:pt idx="5">
                  <c:v>Hi</c:v>
                </c:pt>
                <c:pt idx="6">
                  <c:v>Himayath</c:v>
                </c:pt>
                <c:pt idx="7">
                  <c:v>HITEC</c:v>
                </c:pt>
                <c:pt idx="8">
                  <c:v>Jubilee Hills</c:v>
                </c:pt>
                <c:pt idx="9">
                  <c:v>Kachiguda</c:v>
                </c:pt>
                <c:pt idx="10">
                  <c:v>Manchirevula</c:v>
                </c:pt>
                <c:pt idx="11">
                  <c:v>Pragathi</c:v>
                </c:pt>
                <c:pt idx="12">
                  <c:v>Sindhi</c:v>
                </c:pt>
                <c:pt idx="13">
                  <c:v>Suchitra</c:v>
                </c:pt>
                <c:pt idx="14">
                  <c:v>Whitefields</c:v>
                </c:pt>
              </c:strCache>
            </c:strRef>
          </c:cat>
          <c:val>
            <c:numRef>
              <c:f>Sheet2!$C$5:$C$20</c:f>
              <c:numCache>
                <c:formatCode>General</c:formatCode>
                <c:ptCount val="15"/>
                <c:pt idx="0">
                  <c:v>223500</c:v>
                </c:pt>
                <c:pt idx="2">
                  <c:v>417000</c:v>
                </c:pt>
                <c:pt idx="3">
                  <c:v>10000</c:v>
                </c:pt>
                <c:pt idx="4">
                  <c:v>22000</c:v>
                </c:pt>
                <c:pt idx="5">
                  <c:v>96000</c:v>
                </c:pt>
                <c:pt idx="6">
                  <c:v>24000</c:v>
                </c:pt>
                <c:pt idx="8">
                  <c:v>50000</c:v>
                </c:pt>
                <c:pt idx="10">
                  <c:v>34000</c:v>
                </c:pt>
                <c:pt idx="11">
                  <c:v>92500</c:v>
                </c:pt>
                <c:pt idx="14">
                  <c:v>35000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53F-45C0-A230-D784DB7CDAD0}"/>
            </c:ext>
          </c:extLst>
        </c:ser>
        <c:ser>
          <c:idx val="2"/>
          <c:order val="2"/>
          <c:tx>
            <c:strRef>
              <c:f>Sheet2!$D$3:$D$4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3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Sheet2!$A$5:$A$20</c:f>
              <c:strCache>
                <c:ptCount val="15"/>
                <c:pt idx="0">
                  <c:v>Banjara Hills Hills</c:v>
                </c:pt>
                <c:pt idx="1">
                  <c:v>Chintal</c:v>
                </c:pt>
                <c:pt idx="2">
                  <c:v>Gachibowli</c:v>
                </c:pt>
                <c:pt idx="3">
                  <c:v>Gandhi</c:v>
                </c:pt>
                <c:pt idx="4">
                  <c:v>Hasthinapuram</c:v>
                </c:pt>
                <c:pt idx="5">
                  <c:v>Hi</c:v>
                </c:pt>
                <c:pt idx="6">
                  <c:v>Himayath</c:v>
                </c:pt>
                <c:pt idx="7">
                  <c:v>HITEC</c:v>
                </c:pt>
                <c:pt idx="8">
                  <c:v>Jubilee Hills</c:v>
                </c:pt>
                <c:pt idx="9">
                  <c:v>Kachiguda</c:v>
                </c:pt>
                <c:pt idx="10">
                  <c:v>Manchirevula</c:v>
                </c:pt>
                <c:pt idx="11">
                  <c:v>Pragathi</c:v>
                </c:pt>
                <c:pt idx="12">
                  <c:v>Sindhi</c:v>
                </c:pt>
                <c:pt idx="13">
                  <c:v>Suchitra</c:v>
                </c:pt>
                <c:pt idx="14">
                  <c:v>Whitefields</c:v>
                </c:pt>
              </c:strCache>
            </c:strRef>
          </c:cat>
          <c:val>
            <c:numRef>
              <c:f>Sheet2!$D$5:$D$20</c:f>
              <c:numCache>
                <c:formatCode>General</c:formatCode>
                <c:ptCount val="15"/>
                <c:pt idx="0">
                  <c:v>315000</c:v>
                </c:pt>
                <c:pt idx="2">
                  <c:v>1526000</c:v>
                </c:pt>
                <c:pt idx="5">
                  <c:v>154000</c:v>
                </c:pt>
                <c:pt idx="6">
                  <c:v>30000</c:v>
                </c:pt>
                <c:pt idx="9">
                  <c:v>30000</c:v>
                </c:pt>
                <c:pt idx="11">
                  <c:v>39000</c:v>
                </c:pt>
                <c:pt idx="13">
                  <c:v>12000</c:v>
                </c:pt>
                <c:pt idx="14">
                  <c:v>48000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53F-45C0-A230-D784DB7CDAD0}"/>
            </c:ext>
          </c:extLst>
        </c:ser>
        <c:ser>
          <c:idx val="3"/>
          <c:order val="3"/>
          <c:tx>
            <c:strRef>
              <c:f>Sheet2!$E$3:$E$4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4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Sheet2!$A$5:$A$20</c:f>
              <c:strCache>
                <c:ptCount val="15"/>
                <c:pt idx="0">
                  <c:v>Banjara Hills Hills</c:v>
                </c:pt>
                <c:pt idx="1">
                  <c:v>Chintal</c:v>
                </c:pt>
                <c:pt idx="2">
                  <c:v>Gachibowli</c:v>
                </c:pt>
                <c:pt idx="3">
                  <c:v>Gandhi</c:v>
                </c:pt>
                <c:pt idx="4">
                  <c:v>Hasthinapuram</c:v>
                </c:pt>
                <c:pt idx="5">
                  <c:v>Hi</c:v>
                </c:pt>
                <c:pt idx="6">
                  <c:v>Himayath</c:v>
                </c:pt>
                <c:pt idx="7">
                  <c:v>HITEC</c:v>
                </c:pt>
                <c:pt idx="8">
                  <c:v>Jubilee Hills</c:v>
                </c:pt>
                <c:pt idx="9">
                  <c:v>Kachiguda</c:v>
                </c:pt>
                <c:pt idx="10">
                  <c:v>Manchirevula</c:v>
                </c:pt>
                <c:pt idx="11">
                  <c:v>Pragathi</c:v>
                </c:pt>
                <c:pt idx="12">
                  <c:v>Sindhi</c:v>
                </c:pt>
                <c:pt idx="13">
                  <c:v>Suchitra</c:v>
                </c:pt>
                <c:pt idx="14">
                  <c:v>Whitefields</c:v>
                </c:pt>
              </c:strCache>
            </c:strRef>
          </c:cat>
          <c:val>
            <c:numRef>
              <c:f>Sheet2!$E$5:$E$20</c:f>
              <c:numCache>
                <c:formatCode>General</c:formatCode>
                <c:ptCount val="15"/>
                <c:pt idx="0">
                  <c:v>200000</c:v>
                </c:pt>
                <c:pt idx="2">
                  <c:v>445000</c:v>
                </c:pt>
                <c:pt idx="5">
                  <c:v>1000000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53F-45C0-A230-D784DB7CDA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449832880"/>
        <c:axId val="449821648"/>
      </c:barChart>
      <c:catAx>
        <c:axId val="449832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9821648"/>
        <c:crosses val="autoZero"/>
        <c:auto val="1"/>
        <c:lblAlgn val="ctr"/>
        <c:lblOffset val="100"/>
        <c:noMultiLvlLbl val="0"/>
      </c:catAx>
      <c:valAx>
        <c:axId val="449821648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tx1">
                      <a:lumMod val="5000"/>
                      <a:lumOff val="95000"/>
                    </a:schemeClr>
                  </a:gs>
                  <a:gs pos="10000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9832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7T18:44:13.3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746 56 24575,'-25'0'0,"-34"-3"0,1-3 0,-58-12 0,58 7 0,0 3 0,-62-1 0,62 9 0,-91 3 0,148-3 0,-1 0 0,0 0 0,0 0 0,0 0 0,0 0 0,0 1 0,1-1 0,-1 1 0,0 0 0,0-1 0,1 1 0,-1 0 0,0 0 0,1 0 0,-1 0 0,1 0 0,-1 0 0,1 1 0,0-1 0,-1 0 0,1 1 0,0-1 0,0 1 0,0-1 0,0 1 0,0 0 0,0-1 0,1 1 0,-1 0 0,1-1 0,-1 3 0,1-1 0,0-1 0,0 1 0,0-1 0,1 1 0,-1-1 0,1 0 0,0 1 0,0-1 0,0 0 0,0 0 0,0 1 0,0-1 0,0 0 0,1 0 0,-1 0 0,1-1 0,0 1 0,-1 0 0,1 0 0,0-1 0,0 1 0,0-1 0,3 2 0,2 1 0,1-1 0,-1 0 0,1 0 0,-1-1 0,1 1 0,0-2 0,0 1 0,15 0 0,71-4 0,-48 0 0,-24 2 46,-4 0-222,-1 0 0,0-1-1,0 0 1,0-2-1,0 0 1,0-1-1,28-10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7T18:44:14.2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7T18:44:17.9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7T18:52:19.0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7T18:52:22.5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E2947A-5971-4D93-944C-4681FC053F9B}" type="datetimeFigureOut">
              <a:rPr lang="en-IN" smtClean="0"/>
              <a:pPr/>
              <a:t>07-12-2021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FC89C-2F7C-4944-9A2C-7797D3CAAFD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3896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fig=</a:t>
            </a:r>
            <a:r>
              <a:rPr lang="en-US" dirty="0" err="1"/>
              <a:t>plt.subplots</a:t>
            </a:r>
            <a:r>
              <a:rPr lang="en-US" dirty="0"/>
              <a:t>(</a:t>
            </a:r>
            <a:r>
              <a:rPr lang="en-US" dirty="0" err="1"/>
              <a:t>figsize</a:t>
            </a:r>
            <a:r>
              <a:rPr lang="en-US" dirty="0"/>
              <a:t>=(20,10))</a:t>
            </a:r>
          </a:p>
          <a:p>
            <a:r>
              <a:rPr lang="en-US" dirty="0" err="1"/>
              <a:t>sns.barplot</a:t>
            </a:r>
            <a:r>
              <a:rPr lang="en-US" dirty="0"/>
              <a:t>(x=df['location'],order=df['location'].</a:t>
            </a:r>
            <a:r>
              <a:rPr lang="en-US" dirty="0" err="1"/>
              <a:t>value_counts</a:t>
            </a:r>
            <a:r>
              <a:rPr lang="en-US" dirty="0"/>
              <a:t>().</a:t>
            </a:r>
            <a:r>
              <a:rPr lang="en-US" dirty="0" err="1"/>
              <a:t>iloc</a:t>
            </a:r>
            <a:r>
              <a:rPr lang="en-US" dirty="0"/>
              <a:t>[:6].index, y='Rent', hue='BHK', data=df)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FC89C-2F7C-4944-9A2C-7797D3CAAFDE}" type="slidenum">
              <a:rPr lang="en-IN" smtClean="0"/>
              <a:pPr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9259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fig=</a:t>
            </a:r>
            <a:r>
              <a:rPr lang="en-US" dirty="0" err="1"/>
              <a:t>plt.subplots</a:t>
            </a:r>
            <a:r>
              <a:rPr lang="en-US" dirty="0"/>
              <a:t>(</a:t>
            </a:r>
            <a:r>
              <a:rPr lang="en-US" dirty="0" err="1"/>
              <a:t>figsize</a:t>
            </a:r>
            <a:r>
              <a:rPr lang="en-US" dirty="0"/>
              <a:t>=(15,10))</a:t>
            </a:r>
          </a:p>
          <a:p>
            <a:r>
              <a:rPr lang="en-US" dirty="0" err="1"/>
              <a:t>sns.barplot</a:t>
            </a:r>
            <a:r>
              <a:rPr lang="en-US" dirty="0"/>
              <a:t>(x=df['location'],order=df['location'].</a:t>
            </a:r>
            <a:r>
              <a:rPr lang="en-US" dirty="0" err="1"/>
              <a:t>value_counts</a:t>
            </a:r>
            <a:r>
              <a:rPr lang="en-US" dirty="0"/>
              <a:t>().</a:t>
            </a:r>
            <a:r>
              <a:rPr lang="en-US" dirty="0" err="1"/>
              <a:t>iloc</a:t>
            </a:r>
            <a:r>
              <a:rPr lang="en-US" dirty="0"/>
              <a:t>[:6].index, y='Rent', hue='</a:t>
            </a:r>
            <a:r>
              <a:rPr lang="en-US" dirty="0" err="1"/>
              <a:t>Property_type</a:t>
            </a:r>
            <a:r>
              <a:rPr lang="en-US" dirty="0"/>
              <a:t>', data=df)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FC89C-2F7C-4944-9A2C-7797D3CAAFDE}" type="slidenum">
              <a:rPr lang="en-IN" smtClean="0"/>
              <a:pPr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8419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df_B1=df[(df['</a:t>
            </a:r>
            <a:r>
              <a:rPr lang="en-US" dirty="0" err="1"/>
              <a:t>squarefeet_Area</a:t>
            </a:r>
            <a:r>
              <a:rPr lang="en-US" dirty="0"/>
              <a:t>']&gt;=2000)&amp;(df['Rent']&lt;=25000)]</a:t>
            </a:r>
            <a:br>
              <a:rPr lang="en-US" dirty="0"/>
            </a:br>
            <a:r>
              <a:rPr lang="en-US" dirty="0" err="1"/>
              <a:t>sns.barplot</a:t>
            </a:r>
            <a:r>
              <a:rPr lang="en-US" dirty="0"/>
              <a:t>(x='</a:t>
            </a:r>
            <a:r>
              <a:rPr lang="en-US" dirty="0" err="1"/>
              <a:t>Property_type</a:t>
            </a:r>
            <a:r>
              <a:rPr lang="en-US" dirty="0"/>
              <a:t>', y='Rent', hue='</a:t>
            </a:r>
            <a:r>
              <a:rPr lang="en-US" dirty="0" err="1"/>
              <a:t>squarefeet_Area</a:t>
            </a:r>
            <a:r>
              <a:rPr lang="en-US" dirty="0"/>
              <a:t>', data=df_B1)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FC89C-2F7C-4944-9A2C-7797D3CAAFDE}" type="slidenum">
              <a:rPr lang="en-IN" smtClean="0"/>
              <a:pPr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7115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df_B11=df[(df['Rent']&gt;=20000)&amp;(df['Rent']&lt;=50000)]</a:t>
            </a:r>
            <a:br>
              <a:rPr lang="en-US" dirty="0"/>
            </a:br>
            <a:r>
              <a:rPr lang="en-US" dirty="0" err="1"/>
              <a:t>sns.barplot</a:t>
            </a:r>
            <a:r>
              <a:rPr lang="en-US" dirty="0"/>
              <a:t>(x='</a:t>
            </a:r>
            <a:r>
              <a:rPr lang="en-US" dirty="0" err="1"/>
              <a:t>Property_type</a:t>
            </a:r>
            <a:r>
              <a:rPr lang="en-US" dirty="0"/>
              <a:t>', y='</a:t>
            </a:r>
            <a:r>
              <a:rPr lang="en-US" dirty="0" err="1"/>
              <a:t>squarefeet_Area</a:t>
            </a:r>
            <a:r>
              <a:rPr lang="en-US" dirty="0"/>
              <a:t>', hue='furniture', data=df_B11)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FC89C-2F7C-4944-9A2C-7797D3CAAFDE}" type="slidenum">
              <a:rPr lang="en-IN" smtClean="0"/>
              <a:pPr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6058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1 count plot(BHK): 2BHK are more in number. 2 </a:t>
            </a:r>
            <a:r>
              <a:rPr lang="en-IN" dirty="0" err="1"/>
              <a:t>countplot</a:t>
            </a:r>
            <a:r>
              <a:rPr lang="en-IN" dirty="0"/>
              <a:t>(Property type): </a:t>
            </a:r>
            <a:r>
              <a:rPr lang="en-IN" dirty="0" err="1"/>
              <a:t>apparments</a:t>
            </a:r>
            <a:r>
              <a:rPr lang="en-IN" dirty="0"/>
              <a:t> are more in number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FC89C-2F7C-4944-9A2C-7797D3CAAFDE}" type="slidenum">
              <a:rPr lang="en-IN" smtClean="0"/>
              <a:pPr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1630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1. Density is more between 1.5K | 2.rent density is more on 25K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FC89C-2F7C-4944-9A2C-7797D3CAAFDE}" type="slidenum">
              <a:rPr lang="en-IN" smtClean="0"/>
              <a:pPr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4742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1. Out liars In rent | out liars in </a:t>
            </a:r>
            <a:r>
              <a:rPr lang="en-IN" dirty="0" err="1"/>
              <a:t>sqt</a:t>
            </a:r>
            <a:r>
              <a:rPr lang="en-IN" dirty="0"/>
              <a:t> area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FC89C-2F7C-4944-9A2C-7797D3CAAFDE}" type="slidenum">
              <a:rPr lang="en-IN" smtClean="0"/>
              <a:pPr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8237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We got more post before 51 days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FC89C-2F7C-4944-9A2C-7797D3CAAFDE}" type="slidenum">
              <a:rPr lang="en-IN" smtClean="0"/>
              <a:pPr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6297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Chanda </a:t>
            </a:r>
            <a:r>
              <a:rPr lang="en-IN" dirty="0" err="1"/>
              <a:t>nagar</a:t>
            </a:r>
            <a:r>
              <a:rPr lang="en-IN" dirty="0"/>
              <a:t> and high-tech city have higher rent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FC89C-2F7C-4944-9A2C-7797D3CAAFDE}" type="slidenum">
              <a:rPr lang="en-IN" smtClean="0"/>
              <a:pPr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0886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err="1"/>
              <a:t>Sns</a:t>
            </a:r>
            <a:r>
              <a:rPr lang="en-IN" dirty="0"/>
              <a:t> box 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FC89C-2F7C-4944-9A2C-7797D3CAAFDE}" type="slidenum">
              <a:rPr lang="en-IN" smtClean="0"/>
              <a:pPr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8593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Putting BHK in same box plot vs rent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FC89C-2F7C-4944-9A2C-7797D3CAAFDE}" type="slidenum">
              <a:rPr lang="en-IN" smtClean="0"/>
              <a:pPr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2831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err="1"/>
              <a:t>Sns</a:t>
            </a:r>
            <a:r>
              <a:rPr lang="en-IN" dirty="0"/>
              <a:t> </a:t>
            </a:r>
            <a:r>
              <a:rPr lang="en-IN" dirty="0" err="1"/>
              <a:t>barplot</a:t>
            </a:r>
            <a:r>
              <a:rPr lang="en-IN" dirty="0"/>
              <a:t>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FC89C-2F7C-4944-9A2C-7797D3CAAFDE}" type="slidenum">
              <a:rPr lang="en-IN" smtClean="0"/>
              <a:pPr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6585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F0C27-6F6E-4891-ADC4-DB0B73FA4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0481F7-F2F7-4BDE-9411-632C138B62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C484C-8F2A-4BBD-811B-222557A42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pPr/>
              <a:t>07-12-2021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66AB1-4535-4305-A45E-9467FEC94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3C033-8CEC-4966-8C1B-1106F5D13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8AE2CC-BB5B-4C65-BF89-536C8B8792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47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D6D3E-2F50-4FED-91FB-C3018F063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446E60-2011-4F0A-B0DC-8AC8C680C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E7BF6-5AB8-4852-ADA9-ACFAF0318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pPr/>
              <a:t>07-12-2021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3047-528A-4C5F-8B4A-A613AAEF7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44A2C-7772-41C8-A3DC-63851ACAC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508045-7A37-46AD-821B-6BC38EE33B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54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C2190F-2380-46FC-B474-3216369047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52F3D2-AD63-4795-9399-75F4FF1AF1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38868-1673-40F4-A199-D2D07336C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pPr/>
              <a:t>07-12-2021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8D2DF-3E7D-4DC4-8824-A38BB4A8C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A088E-E464-4A2E-83B9-CA21B6C31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565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AEC50-43C2-46BA-A057-9F06FC175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5BC4C-B1C6-4949-BB0D-EA5B65AC8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884A9-6DA4-47A2-8ED1-BD3FD9874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pPr/>
              <a:t>07-12-2021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18EB9-777F-4C6C-84F7-00A6CCC90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C4729-0387-4735-BE4D-B924B5219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368133-C445-4C54-9613-D824507ABA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96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D4EBD-A0DA-4B97-99EF-DACAF9494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29E08-D1D4-4EBA-AFA9-151876B16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98B60-0134-4905-92EE-B4C7B2C1B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pPr/>
              <a:t>07-12-2021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A6469-7D7A-4DD9-891C-250F9553D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21BEF-377A-4796-8C0F-31484FC60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944B81-11E3-4331-BA80-6C28B7361F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30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90A43-30AC-411E-8D0B-284FCFDD8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EBE2C-CD43-4524-8511-90A375982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505BAD-7C59-4F1C-B045-4B0D3EE591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2EE49E-EE2C-4985-B96D-742EEFE23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pPr/>
              <a:t>07-12-2021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E7DA71-51FF-489A-A607-9039E69B9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C6ECD4-3667-4AD8-BA7B-70A1D3292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A2897B-D393-44EF-9B0E-FDACAF53F9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250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CFFA1-285D-4A5E-8360-C3CF95A1D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D4162E-D974-42A5-97CF-0AA4F88CA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72A17E-8A6E-4DC3-A7F7-A68EC8718F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0F560-C298-42CA-8F4B-FFE589EE71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9898B-3D47-4ADB-9A9B-27EEE0B934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5321BE-FA6F-4FFF-BF51-3BC2BD1A9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pPr/>
              <a:t>07-12-2021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D837B3-91C5-412B-BDA6-C16009D48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DE1991-779D-4972-946A-FA9C3494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4CE312-0CD2-4AA2-AE33-2C1AF3ED47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5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74C0D-C454-4721-ABA2-917F596C5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B36FAD-9F5B-4EEB-AB4C-454E36FE6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pPr/>
              <a:t>07-12-2021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D8B07C-DBED-4EF5-8F00-D75D496E1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65EE2A-8161-4F71-AC33-41967569F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0EEF83-5DC6-41B1-875E-ED0D3CDCBA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53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E2AED8-8A1B-4610-A257-75A4111F1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pPr/>
              <a:t>07-12-2021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9FA5F2-510B-4E6B-AAF1-3A8B85FEC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20FE9-737E-41EB-AC0F-6C577306E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86B8FC-77DE-439A-94C6-28C28C6763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844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FDC91-C742-4101-96EA-14344AC4A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274F6-4525-43BE-B8F7-491C1E163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F811F1-2C5B-4D8C-AEC3-90A579DB4C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A4986E-99F5-44A5-BBFE-EA380A2A6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pPr/>
              <a:t>07-12-2021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45F5AB-A949-4878-87F0-CC0A18167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73A203-AC78-44E2-BFF1-ED5361C96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32913E-CC50-451D-8E1A-1B5BBB7B86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77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C0E44-CB32-4ECA-BB36-05B0EC972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FAF9B9-787E-4E85-8BCE-ACD507DAAF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5C1F3D-635D-4F8F-BA29-4430FFFF50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8BFF12-E093-4EAD-A0BE-EA736E12A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pPr/>
              <a:t>07-12-2021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6C9C6F-ECBD-4634-AF18-66226F0F5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27195A-9416-433C-83CF-A97FD62AC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657195-5639-48AB-8CE5-F9D22FA68B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18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B39FA5-EDBA-4EE0-A9C9-EB936F60E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03501-2FD9-466C-9C62-053590BD5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6CDAF-4F07-41E3-92CC-FCB70FA60C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7E34D3-FA35-45F1-B10C-79798732C000}" type="datetimeFigureOut">
              <a:rPr lang="en-IN" smtClean="0"/>
              <a:pPr/>
              <a:t>07-12-2021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05637-55E7-4279-8C8A-4D192F136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F0959-8803-40F7-83A6-2383D35163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30BA9-6E52-4D9E-9D14-565A3349961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7778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customXml" Target="../ink/ink1.xml"/><Relationship Id="rId4" Type="http://schemas.openxmlformats.org/officeDocument/2006/relationships/image" Target="../media/image23.png"/><Relationship Id="rId9" Type="http://schemas.openxmlformats.org/officeDocument/2006/relationships/customXml" Target="../ink/ink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customXml" Target="../ink/ink5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 descr="A group of people posing for the camera&#10;&#10;Description generated with very high confidence"/>
          <p:cNvPicPr preferRelativeResize="0"/>
          <p:nvPr/>
        </p:nvPicPr>
        <p:blipFill rotWithShape="1">
          <a:blip r:embed="rId3" cstate="print">
            <a:alphaModFix/>
          </a:blip>
          <a:srcRect t="15378" r="-3" b="15373"/>
          <a:stretch/>
        </p:blipFill>
        <p:spPr>
          <a:xfrm>
            <a:off x="3649321" y="3"/>
            <a:ext cx="4609359" cy="2426373"/>
          </a:xfrm>
          <a:custGeom>
            <a:avLst/>
            <a:gdLst/>
            <a:ahLst/>
            <a:cxnLst/>
            <a:rect l="l" t="t" r="r" b="b"/>
            <a:pathLst>
              <a:path w="4609359" h="2130473" extrusionOk="0">
                <a:moveTo>
                  <a:pt x="986689" y="0"/>
                </a:moveTo>
                <a:lnTo>
                  <a:pt x="4609359" y="0"/>
                </a:lnTo>
                <a:lnTo>
                  <a:pt x="3622670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2" name="Google Shape;92;p13" descr="A large sign above the front of a building&#10;&#10;Description generated with very high confidence"/>
          <p:cNvPicPr preferRelativeResize="0"/>
          <p:nvPr/>
        </p:nvPicPr>
        <p:blipFill rotWithShape="1">
          <a:blip r:embed="rId4">
            <a:alphaModFix/>
          </a:blip>
          <a:srcRect t="35118" r="2" b="17274"/>
          <a:stretch/>
        </p:blipFill>
        <p:spPr>
          <a:xfrm>
            <a:off x="20" y="-6954"/>
            <a:ext cx="4475120" cy="2426373"/>
          </a:xfrm>
          <a:custGeom>
            <a:avLst/>
            <a:gdLst/>
            <a:ahLst/>
            <a:cxnLst/>
            <a:rect l="l" t="t" r="r" b="b"/>
            <a:pathLst>
              <a:path w="4475140" h="2130473" extrusionOk="0">
                <a:moveTo>
                  <a:pt x="0" y="0"/>
                </a:moveTo>
                <a:lnTo>
                  <a:pt x="1074821" y="0"/>
                </a:lnTo>
                <a:lnTo>
                  <a:pt x="1074821" y="239"/>
                </a:lnTo>
                <a:lnTo>
                  <a:pt x="4475140" y="239"/>
                </a:lnTo>
                <a:lnTo>
                  <a:pt x="3488563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3" name="Google Shape;93;p13" descr="A group of people sitting at a table&#10;&#10;Description generated with very high confidence"/>
          <p:cNvPicPr preferRelativeResize="0"/>
          <p:nvPr/>
        </p:nvPicPr>
        <p:blipFill rotWithShape="1">
          <a:blip r:embed="rId5">
            <a:alphaModFix/>
          </a:blip>
          <a:srcRect t="30138" r="3" b="10194"/>
          <a:stretch/>
        </p:blipFill>
        <p:spPr>
          <a:xfrm>
            <a:off x="7431341" y="1"/>
            <a:ext cx="4760659" cy="2426373"/>
          </a:xfrm>
          <a:custGeom>
            <a:avLst/>
            <a:gdLst/>
            <a:ahLst/>
            <a:cxnLst/>
            <a:rect l="l" t="t" r="r" b="b"/>
            <a:pathLst>
              <a:path w="4760659" h="2130473" extrusionOk="0">
                <a:moveTo>
                  <a:pt x="986689" y="0"/>
                </a:moveTo>
                <a:lnTo>
                  <a:pt x="4760659" y="0"/>
                </a:lnTo>
                <a:lnTo>
                  <a:pt x="4760659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4" name="Google Shape;94;p13" descr="A group of people looking at the camera&#10;&#10;Description generated with very high confidence"/>
          <p:cNvPicPr preferRelativeResize="0"/>
          <p:nvPr/>
        </p:nvPicPr>
        <p:blipFill rotWithShape="1">
          <a:blip r:embed="rId6" cstate="print">
            <a:alphaModFix/>
          </a:blip>
          <a:srcRect r="1" b="27199"/>
          <a:stretch/>
        </p:blipFill>
        <p:spPr>
          <a:xfrm>
            <a:off x="7716860" y="4438580"/>
            <a:ext cx="4475140" cy="2419419"/>
          </a:xfrm>
          <a:custGeom>
            <a:avLst/>
            <a:gdLst/>
            <a:ahLst/>
            <a:cxnLst/>
            <a:rect l="l" t="t" r="r" b="b"/>
            <a:pathLst>
              <a:path w="4475140" h="2174680" extrusionOk="0">
                <a:moveTo>
                  <a:pt x="1006941" y="0"/>
                </a:moveTo>
                <a:lnTo>
                  <a:pt x="4475140" y="0"/>
                </a:lnTo>
                <a:lnTo>
                  <a:pt x="4475140" y="2174680"/>
                </a:lnTo>
                <a:lnTo>
                  <a:pt x="3400319" y="2174680"/>
                </a:lnTo>
                <a:lnTo>
                  <a:pt x="3400319" y="2174202"/>
                </a:lnTo>
                <a:lnTo>
                  <a:pt x="0" y="2174202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5" name="Google Shape;95;p13" descr="A group of people standing in a room&#10;&#10;Description generated with very high confidence"/>
          <p:cNvPicPr preferRelativeResize="0"/>
          <p:nvPr/>
        </p:nvPicPr>
        <p:blipFill rotWithShape="1">
          <a:blip r:embed="rId7" cstate="print">
            <a:alphaModFix/>
          </a:blip>
          <a:srcRect r="-1" b="27961"/>
          <a:stretch/>
        </p:blipFill>
        <p:spPr>
          <a:xfrm>
            <a:off x="4039737" y="4438045"/>
            <a:ext cx="4523640" cy="2419953"/>
          </a:xfrm>
          <a:custGeom>
            <a:avLst/>
            <a:gdLst/>
            <a:ahLst/>
            <a:cxnLst/>
            <a:rect l="l" t="t" r="r" b="b"/>
            <a:pathLst>
              <a:path w="4523640" h="2175160" extrusionOk="0">
                <a:moveTo>
                  <a:pt x="0" y="0"/>
                </a:moveTo>
                <a:lnTo>
                  <a:pt x="4523640" y="0"/>
                </a:lnTo>
                <a:lnTo>
                  <a:pt x="3516256" y="2175160"/>
                </a:lnTo>
                <a:lnTo>
                  <a:pt x="0" y="2175160"/>
                </a:lnTo>
                <a:lnTo>
                  <a:pt x="0" y="2174920"/>
                </a:lnTo>
                <a:lnTo>
                  <a:pt x="14159" y="2174920"/>
                </a:lnTo>
                <a:lnTo>
                  <a:pt x="1021100" y="718"/>
                </a:lnTo>
                <a:lnTo>
                  <a:pt x="0" y="718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6" name="Google Shape;96;p13" descr="A group of people sitting at a table&#10;&#10;Description generated with very high confidence"/>
          <p:cNvPicPr preferRelativeResize="0"/>
          <p:nvPr/>
        </p:nvPicPr>
        <p:blipFill rotWithShape="1">
          <a:blip r:embed="rId8" cstate="print">
            <a:alphaModFix/>
          </a:blip>
          <a:srcRect t="33084" b="530"/>
          <a:stretch/>
        </p:blipFill>
        <p:spPr>
          <a:xfrm>
            <a:off x="-2" y="4445000"/>
            <a:ext cx="4908824" cy="2419953"/>
          </a:xfrm>
          <a:custGeom>
            <a:avLst/>
            <a:gdLst/>
            <a:ahLst/>
            <a:cxnLst/>
            <a:rect l="l" t="t" r="r" b="b"/>
            <a:pathLst>
              <a:path w="4908824" h="2175160" extrusionOk="0">
                <a:moveTo>
                  <a:pt x="0" y="0"/>
                </a:moveTo>
                <a:lnTo>
                  <a:pt x="4908824" y="0"/>
                </a:lnTo>
                <a:lnTo>
                  <a:pt x="3901440" y="2175160"/>
                </a:lnTo>
                <a:lnTo>
                  <a:pt x="0" y="217516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700" y="2433329"/>
            <a:ext cx="12107697" cy="1997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F2F41C-629C-474E-B5E1-E420AFCD8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552" y="1821473"/>
            <a:ext cx="7815251" cy="3598006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FE4F187A-5E69-4808-AF47-CD9056A4A1A6}"/>
              </a:ext>
            </a:extLst>
          </p:cNvPr>
          <p:cNvSpPr txBox="1">
            <a:spLocks/>
          </p:cNvSpPr>
          <p:nvPr/>
        </p:nvSpPr>
        <p:spPr>
          <a:xfrm>
            <a:off x="838200" y="1436914"/>
            <a:ext cx="10515600" cy="4833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Parse HTML Code With Beautiful Soup</a:t>
            </a:r>
          </a:p>
          <a:p>
            <a:endParaRPr lang="en-US" sz="16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Inspect the HTML code &amp; </a:t>
            </a:r>
            <a:r>
              <a:rPr lang="en-US" sz="160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Find Elements by ID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Step2:Fetching the data from the website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FD29E7-B774-46E8-A530-5BD540CA36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8525" y="1488847"/>
            <a:ext cx="10660796" cy="4193495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5706"/>
            <a:ext cx="10515600" cy="1325563"/>
          </a:xfrm>
        </p:spPr>
        <p:txBody>
          <a:bodyPr>
            <a:no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 Step3: Converting Raw data into csv file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42E190A-C907-4E36-834F-E651A6CEF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9756" y="1825625"/>
            <a:ext cx="7592488" cy="4351338"/>
          </a:xfr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57B5FE0F-54E3-45C2-9D79-89CFD06FBCAA}"/>
              </a:ext>
            </a:extLst>
          </p:cNvPr>
          <p:cNvSpPr txBox="1">
            <a:spLocks/>
          </p:cNvSpPr>
          <p:nvPr/>
        </p:nvSpPr>
        <p:spPr>
          <a:xfrm>
            <a:off x="838200" y="1436914"/>
            <a:ext cx="10515600" cy="4833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Creating Data Frame and converting into csv file and storing the file</a:t>
            </a:r>
            <a:endParaRPr lang="en-US" sz="160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0CE14-87EE-4DE0-8FFB-B98AA96FF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Step4:Data manipulation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2171E-DA5E-4A61-8E5A-31E98140F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Looking at the type of data we have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converting the data into user helpful types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9CF3AA-7995-4D7A-82FA-A33C8FD77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667" y="2593380"/>
            <a:ext cx="4083467" cy="3653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1FEAD1-862B-491D-A213-9683CFF43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601" y="2593380"/>
            <a:ext cx="6142279" cy="345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356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Step5:Data Visualization(Univariate)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9EDABFF-CC75-4619-9BBF-21E1B1E8D7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umber or count of houses based its type(1BHK, 2BHK, 3BHK)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F4EFF82-8911-403A-95EC-F224512DD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80211"/>
            <a:ext cx="5157787" cy="3009451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.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1C96ED-6CF6-4A2B-8CAF-813FE9CD6C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umber or count of houses based its property type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0E613B3-26D1-42A1-B8B7-868C5E1765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80211"/>
            <a:ext cx="5183188" cy="3009452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.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C6C96-CE60-4FBE-BA80-4F6634905236}"/>
              </a:ext>
            </a:extLst>
          </p:cNvPr>
          <p:cNvSpPr txBox="1">
            <a:spLocks/>
          </p:cNvSpPr>
          <p:nvPr/>
        </p:nvSpPr>
        <p:spPr>
          <a:xfrm>
            <a:off x="838200" y="1334278"/>
            <a:ext cx="10515600" cy="4842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              </a:t>
            </a:r>
            <a:r>
              <a:rPr lang="en-IN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Univariate analysis:</a:t>
            </a:r>
            <a:endParaRPr lang="en-US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DE94ED-1DB4-432F-BB8E-B530B8601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060" y="3180212"/>
            <a:ext cx="3890471" cy="26888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18913B-9EA4-4E6B-AE42-8B33F84F8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107" y="3284325"/>
            <a:ext cx="3558848" cy="23700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DFF04E17-3093-42EC-8DEF-24EAFE2A3F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65125"/>
            <a:ext cx="5181600" cy="5811838"/>
          </a:xfrm>
        </p:spPr>
        <p:txBody>
          <a:bodyPr/>
          <a:lstStyle/>
          <a:p>
            <a:r>
              <a:rPr lang="en-IN" dirty="0"/>
              <a:t>Density distribution over Rent</a:t>
            </a:r>
            <a:endParaRPr lang="en-US" dirty="0"/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ADC68FB8-0FA6-4863-A943-51CF87BE2F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65125"/>
            <a:ext cx="5181600" cy="5811838"/>
          </a:xfrm>
        </p:spPr>
        <p:txBody>
          <a:bodyPr/>
          <a:lstStyle/>
          <a:p>
            <a:r>
              <a:rPr lang="en-IN" dirty="0"/>
              <a:t>Density distribution over      square feet area</a:t>
            </a:r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848E15F-80D0-4592-8188-9F8A9A9C7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60" y="1814388"/>
            <a:ext cx="5258048" cy="315882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53CAA28-C292-42E9-9ACB-BD17D6886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192" y="1595583"/>
            <a:ext cx="4830954" cy="333098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EE51761A-CA6F-4D02-9443-A91B95E6E394}"/>
                  </a:ext>
                </a:extLst>
              </p14:cNvPr>
              <p14:cNvContentPartPr/>
              <p14:nvPr/>
            </p14:nvContentPartPr>
            <p14:xfrm>
              <a:off x="6981274" y="1771670"/>
              <a:ext cx="268920" cy="4032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EE51761A-CA6F-4D02-9443-A91B95E6E39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18634" y="1709030"/>
                <a:ext cx="39456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A100D7C9-5E3D-4C0D-A26D-A664A6AA7C65}"/>
                  </a:ext>
                </a:extLst>
              </p14:cNvPr>
              <p14:cNvContentPartPr/>
              <p14:nvPr/>
            </p14:nvContentPartPr>
            <p14:xfrm>
              <a:off x="5682394" y="1333910"/>
              <a:ext cx="360" cy="3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A100D7C9-5E3D-4C0D-A26D-A664A6AA7C6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19394" y="127127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1396E37-3CD4-4B7C-841F-CF1125DF029B}"/>
                  </a:ext>
                </a:extLst>
              </p14:cNvPr>
              <p14:cNvContentPartPr/>
              <p14:nvPr/>
            </p14:nvContentPartPr>
            <p14:xfrm>
              <a:off x="5588794" y="858321"/>
              <a:ext cx="360" cy="3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1396E37-3CD4-4B7C-841F-CF1125DF029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25794" y="795321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080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DFF04E17-3093-42EC-8DEF-24EAFE2A3F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65125"/>
            <a:ext cx="5181600" cy="5811838"/>
          </a:xfrm>
        </p:spPr>
        <p:txBody>
          <a:bodyPr/>
          <a:lstStyle/>
          <a:p>
            <a:r>
              <a:rPr lang="en-IN" dirty="0"/>
              <a:t>Box plot for </a:t>
            </a:r>
            <a:r>
              <a:rPr lang="en-IN" dirty="0" err="1"/>
              <a:t>Squarefeet_Area</a:t>
            </a:r>
            <a:endParaRPr lang="en-US" dirty="0"/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ADC68FB8-0FA6-4863-A943-51CF87BE2F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65125"/>
            <a:ext cx="5181600" cy="5811838"/>
          </a:xfrm>
        </p:spPr>
        <p:txBody>
          <a:bodyPr/>
          <a:lstStyle/>
          <a:p>
            <a:r>
              <a:rPr lang="en-IN" dirty="0"/>
              <a:t>Box plot for Rent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8DEA01-324C-40F1-8068-F0571063D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97" y="1504313"/>
            <a:ext cx="5529685" cy="35167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60A11-0379-40D6-831E-51DFA23E7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030" y="1541591"/>
            <a:ext cx="5485461" cy="349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546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457A1-E7C7-4192-9085-289D4D6F0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629"/>
            <a:ext cx="10515600" cy="1325563"/>
          </a:xfrm>
        </p:spPr>
        <p:txBody>
          <a:bodyPr/>
          <a:lstStyle/>
          <a:p>
            <a:r>
              <a:rPr lang="en-IN" dirty="0"/>
              <a:t>Distribution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E4D8AD-64CF-4BAD-BE7A-0526D5EC6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.</a:t>
            </a:r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9371902-0E1D-4C15-836C-E43F64132B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7241969"/>
              </p:ext>
            </p:extLst>
          </p:nvPr>
        </p:nvGraphicFramePr>
        <p:xfrm>
          <a:off x="2345548" y="1328433"/>
          <a:ext cx="7363252" cy="53457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45966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53176-ED32-45AD-8C57-327B2F18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Bar plot based on location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8B001C5-9FA7-4933-A27E-4B3DEF627557}"/>
                  </a:ext>
                </a:extLst>
              </p14:cNvPr>
              <p14:cNvContentPartPr/>
              <p14:nvPr/>
            </p14:nvContentPartPr>
            <p14:xfrm>
              <a:off x="4357234" y="3704121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8B001C5-9FA7-4933-A27E-4B3DEF62755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94234" y="3641481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1461335-EC64-4D91-97C0-74B4BFE9F40C}"/>
                  </a:ext>
                </a:extLst>
              </p14:cNvPr>
              <p14:cNvContentPartPr/>
              <p14:nvPr/>
            </p14:nvContentPartPr>
            <p14:xfrm>
              <a:off x="2192554" y="3358881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1461335-EC64-4D91-97C0-74B4BFE9F40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29914" y="3296241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C247ACB-2911-4C8D-B818-BA008AAF22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2927" y="1210319"/>
            <a:ext cx="9246147" cy="490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63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784C9-F26F-49E2-B04C-30853C31C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Data Visualization(Bivariate)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FDF57DD-4CEC-4A0A-8BA6-14FD7D456D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/>
              <a:t>Box plot for </a:t>
            </a:r>
            <a:r>
              <a:rPr lang="en-IN" dirty="0" err="1"/>
              <a:t>squarefeet_Area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25FABA9-A23D-4B77-A689-9160727AC18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/>
              <a:t>Box plot for Rent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570CC7-470E-4FBE-90A2-1EC7906D1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94279"/>
            <a:ext cx="4696255" cy="31342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3F6F832-EDFC-4C70-87BB-754BD6147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291" y="2902552"/>
            <a:ext cx="5000549" cy="323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110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2;p2">
            <a:extLst>
              <a:ext uri="{FF2B5EF4-FFF2-40B4-BE49-F238E27FC236}">
                <a16:creationId xmlns:a16="http://schemas.microsoft.com/office/drawing/2014/main" id="{717B5CEA-3236-4F3B-910D-3C353EEDF02F}"/>
              </a:ext>
            </a:extLst>
          </p:cNvPr>
          <p:cNvSpPr txBox="1"/>
          <p:nvPr/>
        </p:nvSpPr>
        <p:spPr>
          <a:xfrm>
            <a:off x="565679" y="321663"/>
            <a:ext cx="6099463" cy="49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rPr>
              <a:t>About </a:t>
            </a:r>
            <a:r>
              <a:rPr lang="en-US" sz="3200" b="1" dirty="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rPr>
              <a:t>team</a:t>
            </a:r>
            <a:endParaRPr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42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FF149ED-5965-4BFC-9F59-74DF55F74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5471"/>
            <a:ext cx="10515600" cy="5911492"/>
          </a:xfrm>
        </p:spPr>
        <p:txBody>
          <a:bodyPr/>
          <a:lstStyle/>
          <a:p>
            <a:r>
              <a:rPr lang="en-IN" dirty="0"/>
              <a:t>Combined box plot of no BHK and rent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ABCC87-4FFD-4779-8C46-54018011C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532" y="1048463"/>
            <a:ext cx="8474937" cy="482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04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2ACAE-2515-4BC5-AADF-E1DC33FFE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17688"/>
          </a:xfrm>
        </p:spPr>
        <p:txBody>
          <a:bodyPr/>
          <a:lstStyle/>
          <a:p>
            <a:r>
              <a:rPr lang="en-IN" dirty="0"/>
              <a:t>								</a:t>
            </a:r>
            <a:r>
              <a:rPr lang="en-IN" dirty="0" err="1"/>
              <a:t>Pairplot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CA153C5-DCD9-4857-B13F-B12CF44E48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90" y="150536"/>
            <a:ext cx="6934357" cy="6556927"/>
          </a:xfrm>
        </p:spPr>
      </p:pic>
    </p:spTree>
    <p:extLst>
      <p:ext uri="{BB962C8B-B14F-4D97-AF65-F5344CB8AC3E}">
        <p14:creationId xmlns:p14="http://schemas.microsoft.com/office/powerpoint/2010/main" val="2045510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FDF57DD-4CEC-4A0A-8BA6-14FD7D456D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609600"/>
            <a:ext cx="5181600" cy="5567363"/>
          </a:xfrm>
        </p:spPr>
        <p:txBody>
          <a:bodyPr/>
          <a:lstStyle/>
          <a:p>
            <a:r>
              <a:rPr lang="en-IN" dirty="0"/>
              <a:t>Property type v/s Rent with furniture as value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25FABA9-A23D-4B77-A689-9160727AC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609600"/>
            <a:ext cx="5181600" cy="5567363"/>
          </a:xfrm>
        </p:spPr>
        <p:txBody>
          <a:bodyPr/>
          <a:lstStyle/>
          <a:p>
            <a:r>
              <a:rPr lang="en-IN" dirty="0"/>
              <a:t>Property type v/s Rent with BHK as value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4F1FCE-472F-49CD-B907-EB07220CB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65" y="2140446"/>
            <a:ext cx="5203410" cy="32153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B7FF28-951B-4E1C-8440-3C362553B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368" y="2124609"/>
            <a:ext cx="5051264" cy="328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98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998B4-A06F-4CAF-BD58-0ECD04F43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628"/>
            <a:ext cx="10515600" cy="1325563"/>
          </a:xfrm>
        </p:spPr>
        <p:txBody>
          <a:bodyPr>
            <a:normAutofit/>
          </a:bodyPr>
          <a:lstStyle/>
          <a:p>
            <a:r>
              <a:rPr lang="en-IN" sz="2800" dirty="0">
                <a:latin typeface="Times New Roman" pitchFamily="18" charset="0"/>
                <a:cs typeface="Times New Roman" pitchFamily="18" charset="0"/>
              </a:rPr>
              <a:t>Analysis based on locations where more properties are listed for rent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5E70C-B532-467C-A6EA-F073642BEA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7864" y="1825625"/>
            <a:ext cx="3497826" cy="4351338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Gachibowli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2464C-4319-44EB-BA9C-BB57E4BF5F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55972" y="1825625"/>
            <a:ext cx="3497827" cy="4351338"/>
          </a:xfrm>
        </p:spPr>
        <p:txBody>
          <a:bodyPr/>
          <a:lstStyle/>
          <a:p>
            <a:pPr marL="0" indent="0">
              <a:buNone/>
            </a:pPr>
            <a:r>
              <a:rPr lang="en-IN" dirty="0" err="1"/>
              <a:t>Chandanagar</a:t>
            </a:r>
            <a:endParaRPr lang="en-I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B80E81F-C65E-409F-A3CE-907C160E1A68}"/>
              </a:ext>
            </a:extLst>
          </p:cNvPr>
          <p:cNvSpPr txBox="1">
            <a:spLocks/>
          </p:cNvSpPr>
          <p:nvPr/>
        </p:nvSpPr>
        <p:spPr>
          <a:xfrm>
            <a:off x="4343399" y="1849747"/>
            <a:ext cx="349782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/>
              <a:t>Kondapur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D22D24-5C7A-40B9-872C-9BCFEA2B3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895" y="2688275"/>
            <a:ext cx="3657917" cy="2408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55F636-951E-4EA0-A0DB-0F9B19A00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63" y="2764482"/>
            <a:ext cx="3619814" cy="23319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9897A9B-54D3-4A64-8D58-369BD742E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3334" y="2764482"/>
            <a:ext cx="3673158" cy="241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638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998B4-A06F-4CAF-BD58-0ECD04F43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628"/>
            <a:ext cx="10515600" cy="1325563"/>
          </a:xfrm>
        </p:spPr>
        <p:txBody>
          <a:bodyPr>
            <a:normAutofit/>
          </a:bodyPr>
          <a:lstStyle/>
          <a:p>
            <a:r>
              <a:rPr lang="en-IN" sz="2800" dirty="0">
                <a:latin typeface="Times New Roman" pitchFamily="18" charset="0"/>
                <a:cs typeface="Times New Roman" pitchFamily="18" charset="0"/>
              </a:rPr>
              <a:t>Analysis based on locations where more properties are listed for rent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5E70C-B532-467C-A6EA-F073642BEA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7864" y="1825625"/>
            <a:ext cx="3497826" cy="4351338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Miyapur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2464C-4319-44EB-BA9C-BB57E4BF5F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55972" y="1825625"/>
            <a:ext cx="3497827" cy="4351338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Manikonda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B80E81F-C65E-409F-A3CE-907C160E1A68}"/>
              </a:ext>
            </a:extLst>
          </p:cNvPr>
          <p:cNvSpPr txBox="1">
            <a:spLocks/>
          </p:cNvSpPr>
          <p:nvPr/>
        </p:nvSpPr>
        <p:spPr>
          <a:xfrm>
            <a:off x="4343399" y="1849747"/>
            <a:ext cx="349782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 err="1"/>
              <a:t>Nallagandla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F168D4-A19F-4C43-AF24-101AAD08A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91" y="2699706"/>
            <a:ext cx="3635055" cy="23852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CE210F-1FE2-423A-B15E-1DCFEA111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093" y="2679811"/>
            <a:ext cx="3619814" cy="23243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682C8BB-7994-4FF2-BE41-92C03E55B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3723" y="2722567"/>
            <a:ext cx="3635055" cy="233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27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5924-8A8A-4389-82AE-39A352259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rent and number of rooms(BHK) for top 6 locations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8CA734D-2956-4234-9AE5-E38584A1AA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36982" y="1840837"/>
            <a:ext cx="8718035" cy="4320914"/>
          </a:xfrm>
        </p:spPr>
      </p:pic>
    </p:spTree>
    <p:extLst>
      <p:ext uri="{BB962C8B-B14F-4D97-AF65-F5344CB8AC3E}">
        <p14:creationId xmlns:p14="http://schemas.microsoft.com/office/powerpoint/2010/main" val="3059988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5924-8A8A-4389-82AE-39A352259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rent and property type for top 6 locations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AB0149-2D79-42F2-8094-2A8CC8E17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41977" y="1825625"/>
            <a:ext cx="7108046" cy="4351338"/>
          </a:xfrm>
        </p:spPr>
      </p:pic>
    </p:spTree>
    <p:extLst>
      <p:ext uri="{BB962C8B-B14F-4D97-AF65-F5344CB8AC3E}">
        <p14:creationId xmlns:p14="http://schemas.microsoft.com/office/powerpoint/2010/main" val="6677594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5924-8A8A-4389-82AE-39A352259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House distribution with square-feet Area equal to 2000 or more?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6DAFE7-58F2-4D2E-A6AB-0DE2486A69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31876" y="1714315"/>
            <a:ext cx="7128246" cy="4573956"/>
          </a:xfrm>
        </p:spPr>
      </p:pic>
    </p:spTree>
    <p:extLst>
      <p:ext uri="{BB962C8B-B14F-4D97-AF65-F5344CB8AC3E}">
        <p14:creationId xmlns:p14="http://schemas.microsoft.com/office/powerpoint/2010/main" val="3061325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24A2AD-3128-4F0D-BD01-E90754D81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123" y="1593417"/>
            <a:ext cx="7971755" cy="50476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535924-8A8A-4389-82AE-39A352259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rent capability is from 20k to 50K?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588F2C-AF05-444A-AA9C-9DA4A58F6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0682" y="6228521"/>
            <a:ext cx="3144361" cy="62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762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6516" y="1850749"/>
            <a:ext cx="4465643" cy="283431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/>
        </p:nvSpPr>
        <p:spPr>
          <a:xfrm>
            <a:off x="1244600" y="2997200"/>
            <a:ext cx="366183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CC75-9420-47CB-84DD-90A2CE0953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Web Scraping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242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427AC-AEAC-4556-89B0-7FF347F87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What is web scraping?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96D9B-EFAB-4B2F-A1D6-685D48BDC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scraping is also called Web harvesting or Webb data extraction or even Web data mining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defined as The construction of an agent to download and organize data from the Web in an automated manner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other words instead of human and user clicking away in a Web browser and copy pasting interesting parts into a spreadsheet Web scraping offloads this task to computer program that can execute much faster and more correctly then a human can</a:t>
            </a:r>
          </a:p>
        </p:txBody>
      </p:sp>
    </p:spTree>
    <p:extLst>
      <p:ext uri="{BB962C8B-B14F-4D97-AF65-F5344CB8AC3E}">
        <p14:creationId xmlns:p14="http://schemas.microsoft.com/office/powerpoint/2010/main" val="3514925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A2886-BCDD-49A5-A219-71841A1E9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web scraping?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98EDC-DC72-4354-818F-8BB4EAD3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might be an interesting table or information on pages that you want you to retrieve to perform statistical analysis</a:t>
            </a:r>
          </a:p>
          <a:p>
            <a:r>
              <a:rPr lang="en-US" dirty="0"/>
              <a:t>You want to get a list of reviews from website to perform text mining create recommendation our build predictive model</a:t>
            </a:r>
          </a:p>
          <a:p>
            <a:r>
              <a:rPr lang="en-US" dirty="0"/>
              <a:t>Might wish to get a listing of properties on a real estate site to build an appealing Geo </a:t>
            </a:r>
            <a:r>
              <a:rPr lang="en-US" dirty="0" err="1"/>
              <a:t>visualizetion</a:t>
            </a:r>
            <a:endParaRPr lang="en-US" dirty="0"/>
          </a:p>
          <a:p>
            <a:r>
              <a:rPr lang="en-US" dirty="0"/>
              <a:t>Web scraping always makes it easy to gather or export data in an easy manner</a:t>
            </a:r>
          </a:p>
        </p:txBody>
      </p:sp>
    </p:spTree>
    <p:extLst>
      <p:ext uri="{BB962C8B-B14F-4D97-AF65-F5344CB8AC3E}">
        <p14:creationId xmlns:p14="http://schemas.microsoft.com/office/powerpoint/2010/main" val="1571888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9387A4E-14C2-4AB6-BD40-112B1FB5E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314" y="374487"/>
            <a:ext cx="7353300" cy="4448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5783" y="4822662"/>
            <a:ext cx="6253317" cy="1087390"/>
          </a:xfrm>
        </p:spPr>
        <p:txBody>
          <a:bodyPr>
            <a:normAutofit fontScale="90000"/>
          </a:bodyPr>
          <a:lstStyle/>
          <a:p>
            <a:r>
              <a:rPr lang="en-IN" sz="8000" dirty="0">
                <a:solidFill>
                  <a:srgbClr val="5CC7BA"/>
                </a:solidFill>
              </a:rPr>
              <a:t>Web Scraping</a:t>
            </a:r>
            <a:endParaRPr lang="en-US" sz="8000" dirty="0">
              <a:solidFill>
                <a:srgbClr val="5CC7BA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5783" y="5689443"/>
            <a:ext cx="6269347" cy="1021498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9FC260"/>
                </a:solidFill>
              </a:rPr>
              <a:t>www.c</a:t>
            </a:r>
            <a:r>
              <a:rPr lang="en-US" dirty="0">
                <a:solidFill>
                  <a:srgbClr val="9FC260"/>
                </a:solidFill>
              </a:rPr>
              <a:t>ommonfloor</a:t>
            </a:r>
            <a:r>
              <a:rPr lang="en-US" b="1" dirty="0">
                <a:solidFill>
                  <a:srgbClr val="9FC260"/>
                </a:solidFill>
              </a:rPr>
              <a:t>.com</a:t>
            </a:r>
            <a:endParaRPr lang="en-US" sz="2400" dirty="0">
              <a:solidFill>
                <a:srgbClr val="9FC260"/>
              </a:solidFill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866115-4612-49AB-B383-19B5EA11762F}"/>
              </a:ext>
            </a:extLst>
          </p:cNvPr>
          <p:cNvSpPr/>
          <p:nvPr/>
        </p:nvSpPr>
        <p:spPr>
          <a:xfrm>
            <a:off x="6597445" y="2566219"/>
            <a:ext cx="3362632" cy="4129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Rent a House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Introduction of the website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4968639-A990-4723-958C-80200A3BA6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1359" y="1411419"/>
            <a:ext cx="8509283" cy="4786472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9779"/>
          </a:xfrm>
        </p:spPr>
        <p:txBody>
          <a:bodyPr>
            <a:normAutofit fontScale="92500" lnSpcReduction="10000"/>
          </a:bodyPr>
          <a:lstStyle/>
          <a:p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Language:</a:t>
            </a:r>
          </a:p>
          <a:p>
            <a:pPr lvl="1"/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Python</a:t>
            </a:r>
          </a:p>
          <a:p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Libraries:</a:t>
            </a:r>
          </a:p>
          <a:p>
            <a:pPr lvl="1"/>
            <a:r>
              <a:rPr lang="en-IN" sz="1600" dirty="0" err="1">
                <a:latin typeface="Times New Roman" pitchFamily="18" charset="0"/>
                <a:cs typeface="Times New Roman" pitchFamily="18" charset="0"/>
              </a:rPr>
              <a:t>Numpy</a:t>
            </a:r>
            <a:endParaRPr lang="en-IN" sz="1600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Pandas</a:t>
            </a:r>
          </a:p>
          <a:p>
            <a:pPr lvl="1"/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Matplotlib</a:t>
            </a:r>
          </a:p>
          <a:p>
            <a:pPr lvl="1"/>
            <a:r>
              <a:rPr lang="en-IN" sz="1600" dirty="0" err="1">
                <a:latin typeface="Times New Roman" pitchFamily="18" charset="0"/>
                <a:cs typeface="Times New Roman" pitchFamily="18" charset="0"/>
              </a:rPr>
              <a:t>Seaborm</a:t>
            </a:r>
            <a:endParaRPr lang="en-IN" sz="1600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Regression</a:t>
            </a:r>
          </a:p>
          <a:p>
            <a:pPr lvl="1"/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Requests</a:t>
            </a:r>
          </a:p>
          <a:p>
            <a:pPr lvl="1"/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Bs 4/ Beautiful Soup</a:t>
            </a:r>
          </a:p>
          <a:p>
            <a:pPr marL="457200" lvl="1" indent="0">
              <a:buNone/>
            </a:pPr>
            <a:endParaRPr lang="en-IN" sz="16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IN" sz="1600" dirty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0B4857-7585-4001-92D2-BD9266ED2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967" y="4220513"/>
            <a:ext cx="5581067" cy="1910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057B23-4CBC-4726-952F-A59511E2D1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967" y="578803"/>
            <a:ext cx="5067016" cy="285019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5EF70C2-C1CC-4EE7-9CA8-82805E37E2A1}"/>
              </a:ext>
            </a:extLst>
          </p:cNvPr>
          <p:cNvSpPr txBox="1">
            <a:spLocks/>
          </p:cNvSpPr>
          <p:nvPr/>
        </p:nvSpPr>
        <p:spPr>
          <a:xfrm>
            <a:off x="838200" y="31650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Step1:importing the libraries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8472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Step1:Getting started with web page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918931"/>
            <a:ext cx="10515600" cy="4351338"/>
          </a:xfrm>
        </p:spPr>
        <p:txBody>
          <a:bodyPr>
            <a:normAutofit/>
          </a:bodyPr>
          <a:lstStyle/>
          <a:p>
            <a:pPr algn="l"/>
            <a:r>
              <a:rPr lang="en-US" sz="160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Identifying the URL:</a:t>
            </a:r>
          </a:p>
          <a:p>
            <a:pPr marL="0" indent="0" algn="l">
              <a:buNone/>
            </a:pPr>
            <a:endParaRPr lang="en-US" sz="160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en-US" sz="160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en-US" sz="160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en-US" sz="16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en-US" sz="160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en-US" sz="16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en-US" sz="160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en-US" sz="160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en-US" sz="160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Inspect the HTML code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sz="1600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DADCD1-14E1-4622-9257-2171024F7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569" y="2460106"/>
            <a:ext cx="7775615" cy="253177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1932</TotalTime>
  <Words>760</Words>
  <Application>Microsoft Office PowerPoint</Application>
  <PresentationFormat>Widescreen</PresentationFormat>
  <Paragraphs>146</Paragraphs>
  <Slides>29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Lato Black</vt:lpstr>
      <vt:lpstr>Libre Baskerville</vt:lpstr>
      <vt:lpstr>Times New Roman</vt:lpstr>
      <vt:lpstr>Office Theme</vt:lpstr>
      <vt:lpstr>PowerPoint Presentation</vt:lpstr>
      <vt:lpstr>PowerPoint Presentation</vt:lpstr>
      <vt:lpstr>Web Scraping</vt:lpstr>
      <vt:lpstr>What is web scraping?</vt:lpstr>
      <vt:lpstr>Why web scraping?</vt:lpstr>
      <vt:lpstr>Web Scraping</vt:lpstr>
      <vt:lpstr>Introduction of the website</vt:lpstr>
      <vt:lpstr>Requirements</vt:lpstr>
      <vt:lpstr>Step1:Getting started with web page</vt:lpstr>
      <vt:lpstr>PowerPoint Presentation</vt:lpstr>
      <vt:lpstr>Step2:Fetching the data from the website</vt:lpstr>
      <vt:lpstr> Step3: Converting Raw data into csv file</vt:lpstr>
      <vt:lpstr>Step4:Data manipulation</vt:lpstr>
      <vt:lpstr>Step5:Data Visualization(Univariate)</vt:lpstr>
      <vt:lpstr>PowerPoint Presentation</vt:lpstr>
      <vt:lpstr>PowerPoint Presentation</vt:lpstr>
      <vt:lpstr>Distribution </vt:lpstr>
      <vt:lpstr>Bar plot based on location</vt:lpstr>
      <vt:lpstr>Data Visualization(Bivariate)</vt:lpstr>
      <vt:lpstr>PowerPoint Presentation</vt:lpstr>
      <vt:lpstr>        Pairplot</vt:lpstr>
      <vt:lpstr>PowerPoint Presentation</vt:lpstr>
      <vt:lpstr>Analysis based on locations where more properties are listed for rent</vt:lpstr>
      <vt:lpstr>Analysis based on locations where more properties are listed for rent</vt:lpstr>
      <vt:lpstr>Comparison of rent and number of rooms(BHK) for top 6 locations</vt:lpstr>
      <vt:lpstr>Comparison of rent and property type for top 6 locations</vt:lpstr>
      <vt:lpstr>House distribution with square-feet Area equal to 2000 or more?</vt:lpstr>
      <vt:lpstr>If rent capability is from 20k to 50K?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Raghu Ram Aduri</dc:creator>
  <cp:lastModifiedBy>Dinesh</cp:lastModifiedBy>
  <cp:revision>9</cp:revision>
  <dcterms:created xsi:type="dcterms:W3CDTF">2021-02-16T05:19:01Z</dcterms:created>
  <dcterms:modified xsi:type="dcterms:W3CDTF">2021-12-07T21:29:00Z</dcterms:modified>
</cp:coreProperties>
</file>